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61" r:id="rId3"/>
    <p:sldId id="262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31.03.2017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318568"/>
            <a:ext cx="6336704" cy="792087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ru-RU" sz="4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 паспорт</a:t>
            </a:r>
            <a:br>
              <a:rPr lang="ru-RU" sz="44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е паспорта\Картинки\Герб Темников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8680"/>
            <a:ext cx="876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5724128" y="3212976"/>
            <a:ext cx="720080" cy="677031"/>
          </a:xfrm>
          <a:prstGeom prst="ellipse">
            <a:avLst/>
          </a:prstGeom>
          <a:noFill/>
          <a:ln w="317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916832"/>
            <a:ext cx="648072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4864" y="476672"/>
            <a:ext cx="7795607" cy="2232248"/>
          </a:xfrm>
        </p:spPr>
        <p:txBody>
          <a:bodyPr>
            <a:normAutofit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Наименование объекта: Бывшее здание </a:t>
            </a:r>
            <a:r>
              <a:rPr lang="ru-RU" sz="20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Жегаловской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школы 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Адрес: РМ, с. </a:t>
            </a:r>
            <a:r>
              <a:rPr lang="ru-RU" sz="20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Жегалово</a:t>
            </a: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, ул. Молодежная, д.10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Дата составления: 01.03.2017г.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Категория: </a:t>
            </a:r>
            <a:r>
              <a:rPr lang="ru-RU" sz="20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Браунфилд</a:t>
            </a:r>
            <a:endParaRPr lang="ru-RU" sz="20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476673"/>
            <a:ext cx="7342584" cy="1368151"/>
          </a:xfrm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ru-RU" sz="36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 descr="C:\Users\1\Desktop\ima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683"/>
          <a:stretch/>
        </p:blipFill>
        <p:spPr bwMode="auto">
          <a:xfrm>
            <a:off x="1043608" y="2708920"/>
            <a:ext cx="7776863" cy="38164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13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9532" y="116632"/>
            <a:ext cx="8532948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chemeClr val="accent1"/>
                </a:solidFill>
              </a:rPr>
              <a:t>Месторасположение объекта </a:t>
            </a:r>
            <a:endParaRPr lang="ru-RU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8640960" cy="572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вал 3"/>
          <p:cNvSpPr/>
          <p:nvPr/>
        </p:nvSpPr>
        <p:spPr>
          <a:xfrm>
            <a:off x="4355976" y="2677039"/>
            <a:ext cx="704189" cy="489814"/>
          </a:xfrm>
          <a:prstGeom prst="ellipse">
            <a:avLst/>
          </a:prstGeom>
          <a:noFill/>
          <a:ln w="317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431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1115616" y="1772816"/>
            <a:ext cx="7128792" cy="4320480"/>
          </a:xfrm>
        </p:spPr>
        <p:txBody>
          <a:bodyPr anchor="t"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Площадь: </a:t>
            </a:r>
            <a:r>
              <a:rPr lang="ru-RU" sz="2000" dirty="0" smtClean="0">
                <a:solidFill>
                  <a:srgbClr val="7030A0"/>
                </a:solidFill>
              </a:rPr>
              <a:t>1895,5 кв. м.</a:t>
            </a:r>
            <a:endParaRPr lang="ru-RU" sz="2000" dirty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Площадь свободная</a:t>
            </a:r>
            <a:r>
              <a:rPr lang="ru-RU" sz="2000" dirty="0">
                <a:solidFill>
                  <a:srgbClr val="7030A0"/>
                </a:solidFill>
              </a:rPr>
              <a:t>: 1895,5 кв. м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000" b="1" dirty="0">
                <a:solidFill>
                  <a:srgbClr val="7030A0"/>
                </a:solidFill>
              </a:rPr>
              <a:t>земель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земли поселений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Форма </a:t>
            </a:r>
            <a:r>
              <a:rPr lang="ru-RU" sz="2000" b="1" dirty="0">
                <a:solidFill>
                  <a:srgbClr val="7030A0"/>
                </a:solidFill>
              </a:rPr>
              <a:t>собственности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Муниципальное образование Темниковский муниципальный район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Кадастровый </a:t>
            </a:r>
            <a:r>
              <a:rPr lang="ru-RU" sz="2000" b="1" dirty="0">
                <a:solidFill>
                  <a:srgbClr val="7030A0"/>
                </a:solidFill>
              </a:rPr>
              <a:t>номер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13:19:0307002:866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Вид </a:t>
            </a:r>
            <a:r>
              <a:rPr lang="ru-RU" sz="20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000" dirty="0">
                <a:solidFill>
                  <a:srgbClr val="7030A0"/>
                </a:solidFill>
              </a:rPr>
              <a:t>: для производственной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8002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 </a:t>
            </a:r>
            <a:r>
              <a:rPr lang="ru-RU" sz="3600" dirty="0" smtClean="0">
                <a:solidFill>
                  <a:srgbClr val="0070C0"/>
                </a:solidFill>
              </a:rPr>
              <a:t>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251520" y="1628800"/>
            <a:ext cx="8712968" cy="4896544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Ближайшая дорога</a:t>
            </a:r>
            <a:r>
              <a:rPr lang="ru-RU" sz="2000" dirty="0">
                <a:solidFill>
                  <a:srgbClr val="7030A0"/>
                </a:solidFill>
              </a:rPr>
              <a:t>: 0,1 км </a:t>
            </a:r>
            <a:r>
              <a:rPr lang="ru-RU" sz="2000" dirty="0" smtClean="0">
                <a:solidFill>
                  <a:srgbClr val="7030A0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Ближайшая </a:t>
            </a:r>
            <a:r>
              <a:rPr lang="ru-RU" sz="2000" b="1" dirty="0">
                <a:solidFill>
                  <a:srgbClr val="7030A0"/>
                </a:solidFill>
              </a:rPr>
              <a:t>федеральная трасса: </a:t>
            </a:r>
            <a:r>
              <a:rPr lang="ru-RU" sz="2000" dirty="0">
                <a:solidFill>
                  <a:srgbClr val="7030A0"/>
                </a:solidFill>
              </a:rPr>
              <a:t>100 км от трассы М - 5 (Москва — Рязань — Пенза — Самара — Уфа — Челябинск) </a:t>
            </a: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000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ж/д узел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110 </a:t>
            </a:r>
            <a:r>
              <a:rPr lang="ru-RU" sz="2000" dirty="0">
                <a:solidFill>
                  <a:srgbClr val="7030A0"/>
                </a:solidFill>
              </a:rPr>
              <a:t>км, </a:t>
            </a:r>
            <a:r>
              <a:rPr lang="ru-RU" sz="2000" dirty="0" smtClean="0">
                <a:solidFill>
                  <a:srgbClr val="7030A0"/>
                </a:solidFill>
              </a:rPr>
              <a:t>ст. Торбеево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2000" dirty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аэропорт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Аэропорт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 </a:t>
            </a:r>
            <a:r>
              <a:rPr lang="ru-RU" sz="2000" dirty="0">
                <a:solidFill>
                  <a:srgbClr val="7030A0"/>
                </a:solidFill>
              </a:rPr>
              <a:t>г</a:t>
            </a:r>
            <a:r>
              <a:rPr lang="ru-RU" sz="2000" dirty="0" smtClean="0">
                <a:solidFill>
                  <a:srgbClr val="7030A0"/>
                </a:solidFill>
              </a:rPr>
              <a:t>. Саранска </a:t>
            </a:r>
            <a:r>
              <a:rPr lang="ru-RU" sz="2000" dirty="0">
                <a:solidFill>
                  <a:srgbClr val="7030A0"/>
                </a:solidFill>
              </a:rPr>
              <a:t>в </a:t>
            </a:r>
            <a:r>
              <a:rPr lang="ru-RU" sz="2000" dirty="0" smtClean="0">
                <a:solidFill>
                  <a:srgbClr val="7030A0"/>
                </a:solidFill>
              </a:rPr>
              <a:t>193 км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Расстояние </a:t>
            </a:r>
            <a:r>
              <a:rPr lang="ru-RU" sz="2000" b="1" dirty="0">
                <a:solidFill>
                  <a:srgbClr val="7030A0"/>
                </a:solidFill>
              </a:rPr>
              <a:t>до Саранска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180 </a:t>
            </a:r>
            <a:r>
              <a:rPr lang="ru-RU" sz="2000" dirty="0">
                <a:solidFill>
                  <a:srgbClr val="7030A0"/>
                </a:solidFill>
              </a:rPr>
              <a:t>км</a:t>
            </a:r>
          </a:p>
        </p:txBody>
      </p:sp>
      <p:pic>
        <p:nvPicPr>
          <p:cNvPr id="2050" name="Picture 2" descr="C:\Users\пк\Desktop\Инвестиции\Инвестиционные паспорта\Картинки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420888"/>
            <a:ext cx="2620221" cy="1440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пк\Desktop\Инвестиции\Инвестиционные паспорта\Картинки\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129" y="4653136"/>
            <a:ext cx="2650330" cy="1440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Инвестиционные паспорта\Картинки\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01008"/>
            <a:ext cx="2232248" cy="11521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323525" y="1268760"/>
            <a:ext cx="8712969" cy="5328592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Газ:</a:t>
            </a:r>
            <a:r>
              <a:rPr lang="ru-RU" sz="2000" dirty="0">
                <a:solidFill>
                  <a:srgbClr val="7030A0"/>
                </a:solidFill>
              </a:rPr>
              <a:t> в 1 км от площадки проложен газопровод высокого давления (0,6 МПа) диаметром 63 мм, свободная мощность 200 м3/час.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Электроснабжение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в 0,1 км от площадки проходит ВЛ-10 </a:t>
            </a:r>
            <a:r>
              <a:rPr lang="ru-RU" sz="2000" dirty="0" err="1">
                <a:solidFill>
                  <a:srgbClr val="7030A0"/>
                </a:solidFill>
              </a:rPr>
              <a:t>кВ</a:t>
            </a:r>
            <a:r>
              <a:rPr lang="ru-RU" sz="2000" dirty="0">
                <a:solidFill>
                  <a:srgbClr val="7030A0"/>
                </a:solidFill>
              </a:rPr>
              <a:t>, свободная мощность 0,25 МВт, в 0,3 км от площадки расположена ПС 110/10 </a:t>
            </a:r>
            <a:r>
              <a:rPr lang="ru-RU" sz="2000" dirty="0" err="1">
                <a:solidFill>
                  <a:srgbClr val="7030A0"/>
                </a:solidFill>
              </a:rPr>
              <a:t>кВ</a:t>
            </a:r>
            <a:r>
              <a:rPr lang="ru-RU" sz="2000" dirty="0">
                <a:solidFill>
                  <a:srgbClr val="7030A0"/>
                </a:solidFill>
              </a:rPr>
              <a:t> "</a:t>
            </a:r>
            <a:r>
              <a:rPr lang="ru-RU" sz="2000" dirty="0" err="1">
                <a:solidFill>
                  <a:srgbClr val="7030A0"/>
                </a:solidFill>
              </a:rPr>
              <a:t>Жегалово</a:t>
            </a:r>
            <a:r>
              <a:rPr lang="ru-RU" sz="2000" dirty="0">
                <a:solidFill>
                  <a:srgbClr val="7030A0"/>
                </a:solidFill>
              </a:rPr>
              <a:t>" со свободной мощность 1,8 МВт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Водоснабжение</a:t>
            </a:r>
            <a:r>
              <a:rPr lang="ru-RU" sz="2000" b="1" dirty="0">
                <a:solidFill>
                  <a:srgbClr val="7030A0"/>
                </a:solidFill>
              </a:rPr>
              <a:t>:</a:t>
            </a:r>
            <a:r>
              <a:rPr lang="ru-RU" sz="2000" dirty="0">
                <a:solidFill>
                  <a:srgbClr val="7030A0"/>
                </a:solidFill>
              </a:rPr>
              <a:t> артезианская скважина со свободный объем воды 10 м3/час вм1 км от площадки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ru-RU" sz="2000" dirty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Необходимо строительство очистных </a:t>
            </a:r>
            <a:r>
              <a:rPr lang="ru-RU" sz="2000" dirty="0" smtClean="0">
                <a:solidFill>
                  <a:srgbClr val="7030A0"/>
                </a:solidFill>
              </a:rPr>
              <a:t>сооружений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5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7" b="7795"/>
          <a:stretch/>
        </p:blipFill>
        <p:spPr bwMode="auto">
          <a:xfrm>
            <a:off x="3347864" y="4869160"/>
            <a:ext cx="2304256" cy="1224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976547"/>
            <a:ext cx="2355674" cy="12877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227</TotalTime>
  <Words>139</Words>
  <Application>Microsoft Office PowerPoint</Application>
  <PresentationFormat>Экран (4:3)</PresentationFormat>
  <Paragraphs>39</Paragraphs>
  <Slides>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Воздушный поток</vt:lpstr>
      <vt:lpstr>Инвестиционный паспорт         </vt:lpstr>
      <vt:lpstr>       </vt:lpstr>
      <vt:lpstr>Месторасположение объекта </vt:lpstr>
      <vt:lpstr>Характеристика объекта недвижимости</vt:lpstr>
      <vt:lpstr>Транспортно-логистическая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пк</cp:lastModifiedBy>
  <cp:revision>28</cp:revision>
  <dcterms:created xsi:type="dcterms:W3CDTF">2017-03-01T07:51:38Z</dcterms:created>
  <dcterms:modified xsi:type="dcterms:W3CDTF">2017-03-31T05:37:42Z</dcterms:modified>
</cp:coreProperties>
</file>