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0" r:id="rId3"/>
    <p:sldId id="261" r:id="rId4"/>
    <p:sldId id="257" r:id="rId5"/>
    <p:sldId id="262" r:id="rId6"/>
    <p:sldId id="258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08" y="-3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30.03.2017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210555"/>
            <a:ext cx="6768752" cy="1368151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 паспорт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е паспорта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876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3" y="1488754"/>
            <a:ext cx="5760640" cy="525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4932040" y="3864038"/>
            <a:ext cx="576064" cy="504056"/>
          </a:xfrm>
          <a:prstGeom prst="ellipse">
            <a:avLst/>
          </a:prstGeom>
          <a:noFill/>
          <a:ln w="41275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404664"/>
            <a:ext cx="7992887" cy="2304256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Наименование объекта: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Учебный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корпус бывшего профессионального училища </a:t>
            </a:r>
            <a:endParaRPr lang="ru-RU" sz="2000" b="1" dirty="0" smtClean="0">
              <a:solidFill>
                <a:schemeClr val="accent1">
                  <a:lumMod val="75000"/>
                </a:schemeClr>
              </a:solidFill>
              <a:cs typeface="Aharoni" panose="02010803020104030203" pitchFamily="2" charset="-79"/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Адрес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: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 РМ, Темниковский район, д. Русское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Тювеево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, ул. Студенческая, д. 1 В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Дата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составления: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01.03.2017г.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Категория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: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 </a:t>
            </a:r>
            <a:r>
              <a:rPr lang="ru-RU" sz="2000" b="1" dirty="0" err="1" smtClean="0">
                <a:solidFill>
                  <a:schemeClr val="accent1">
                    <a:lumMod val="75000"/>
                  </a:schemeClr>
                </a:solidFill>
                <a:cs typeface="Aharoni" panose="02010803020104030203" pitchFamily="2" charset="-79"/>
              </a:rPr>
              <a:t>Браунфилд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pic>
        <p:nvPicPr>
          <p:cNvPr id="3074" name="Picture 2" descr="D:\Документы\Мои документы\Мои рисунки\Инвест площадки\Учебный корпус ПУ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69" b="4796"/>
          <a:stretch/>
        </p:blipFill>
        <p:spPr bwMode="auto">
          <a:xfrm>
            <a:off x="1043608" y="2924944"/>
            <a:ext cx="756084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15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496944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Месторасположение объекта 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" r="2973"/>
          <a:stretch/>
        </p:blipFill>
        <p:spPr bwMode="auto">
          <a:xfrm>
            <a:off x="179512" y="980728"/>
            <a:ext cx="8640960" cy="5733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Овал 3"/>
          <p:cNvSpPr/>
          <p:nvPr/>
        </p:nvSpPr>
        <p:spPr>
          <a:xfrm>
            <a:off x="4067944" y="2164538"/>
            <a:ext cx="1512168" cy="2448272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6714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352928" cy="144016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1187624" y="1772816"/>
            <a:ext cx="6912768" cy="4464496"/>
          </a:xfrm>
        </p:spPr>
        <p:txBody>
          <a:bodyPr anchor="t"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</a:t>
            </a:r>
            <a:r>
              <a:rPr lang="ru-RU" sz="2000" dirty="0" smtClean="0">
                <a:solidFill>
                  <a:srgbClr val="7030A0"/>
                </a:solidFill>
              </a:rPr>
              <a:t>2958,3 кв. м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 </a:t>
            </a:r>
            <a:r>
              <a:rPr lang="ru-RU" sz="2000" b="1" dirty="0">
                <a:solidFill>
                  <a:srgbClr val="7030A0"/>
                </a:solidFill>
              </a:rPr>
              <a:t>свободная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 2958,3 </a:t>
            </a:r>
            <a:r>
              <a:rPr lang="ru-RU" sz="2000" dirty="0">
                <a:solidFill>
                  <a:srgbClr val="7030A0"/>
                </a:solidFill>
              </a:rPr>
              <a:t>кв. м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для учебных </a:t>
            </a:r>
            <a:r>
              <a:rPr lang="ru-RU" sz="2000" dirty="0" smtClean="0">
                <a:solidFill>
                  <a:srgbClr val="7030A0"/>
                </a:solidFill>
              </a:rPr>
              <a:t>целей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</a:t>
            </a:r>
            <a:r>
              <a:rPr lang="ru-RU" sz="2000" b="1" dirty="0">
                <a:solidFill>
                  <a:srgbClr val="7030A0"/>
                </a:solidFill>
              </a:rPr>
              <a:t>собственности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Муниципальное образование Темниковский муниципальный </a:t>
            </a:r>
            <a:r>
              <a:rPr lang="ru-RU" sz="2000" dirty="0" smtClean="0">
                <a:solidFill>
                  <a:srgbClr val="7030A0"/>
                </a:solidFill>
              </a:rPr>
              <a:t>район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000" b="1" dirty="0">
                <a:solidFill>
                  <a:srgbClr val="7030A0"/>
                </a:solidFill>
              </a:rPr>
              <a:t>номер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13:19:0208001:431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для размещения производственных зданий, строений, </a:t>
            </a:r>
            <a:r>
              <a:rPr lang="ru-RU" sz="2000" dirty="0" smtClean="0">
                <a:solidFill>
                  <a:srgbClr val="7030A0"/>
                </a:solidFill>
              </a:rPr>
              <a:t>сооружений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5"/>
          <a:stretch/>
        </p:blipFill>
        <p:spPr bwMode="auto">
          <a:xfrm>
            <a:off x="395536" y="3845141"/>
            <a:ext cx="3828783" cy="22481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6672"/>
            <a:ext cx="5688632" cy="3096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61048"/>
            <a:ext cx="4464496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4066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8136904" cy="122413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</a:t>
            </a:r>
            <a:r>
              <a:rPr lang="ru-RU" sz="3600" dirty="0" smtClean="0">
                <a:solidFill>
                  <a:srgbClr val="0070C0"/>
                </a:solidFill>
              </a:rPr>
              <a:t>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899592" y="1628800"/>
            <a:ext cx="7560840" cy="4896544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Ближайшая дорога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0,1 км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Ближайшая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федеральная трасса: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100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км от трассы М - 5 (Москва — Рязань — Пенза — Самара — Уфа — Челябинск) </a:t>
            </a: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Ближайший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ж/д узел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110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км,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ст. Торбеево 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Ближайший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аэропорт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Аэропорт г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. Саранска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в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175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км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</a:rPr>
              <a:t>Расстояние до Саранска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: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170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</a:rPr>
              <a:t>км</a:t>
            </a:r>
          </a:p>
        </p:txBody>
      </p:sp>
      <p:pic>
        <p:nvPicPr>
          <p:cNvPr id="4" name="Рисунок 3" descr="https://avatars.mds.yandex.net/get-ynews/50481/58565ad0835ad2d1e4ef7b9e7b780e51/medium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1" y="2708920"/>
            <a:ext cx="2367345" cy="13681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C:\Users\пк\Desktop\Инвестиции\Инвестиционные паспорта\Картинки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573016"/>
            <a:ext cx="2304256" cy="1143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к\Desktop\Инвестиции\Инвестиционные паспорта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0" y="5157192"/>
            <a:ext cx="2380055" cy="1287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776863" cy="80138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971600" y="1305470"/>
            <a:ext cx="7848872" cy="5363889"/>
          </a:xfrm>
        </p:spPr>
        <p:txBody>
          <a:bodyPr anchor="t"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в </a:t>
            </a:r>
            <a:r>
              <a:rPr lang="ru-RU" sz="2000" dirty="0" smtClean="0">
                <a:solidFill>
                  <a:srgbClr val="7030A0"/>
                </a:solidFill>
              </a:rPr>
              <a:t>0,9 </a:t>
            </a:r>
            <a:r>
              <a:rPr lang="ru-RU" sz="2000" dirty="0">
                <a:solidFill>
                  <a:srgbClr val="7030A0"/>
                </a:solidFill>
              </a:rPr>
              <a:t>км от площадки проложен газопровод </a:t>
            </a:r>
            <a:r>
              <a:rPr lang="ru-RU" sz="2000" dirty="0" smtClean="0">
                <a:solidFill>
                  <a:srgbClr val="7030A0"/>
                </a:solidFill>
              </a:rPr>
              <a:t>низкого </a:t>
            </a:r>
            <a:r>
              <a:rPr lang="ru-RU" sz="2000" dirty="0">
                <a:solidFill>
                  <a:srgbClr val="7030A0"/>
                </a:solidFill>
              </a:rPr>
              <a:t>давления (</a:t>
            </a:r>
            <a:r>
              <a:rPr lang="ru-RU" sz="2000" dirty="0" smtClean="0">
                <a:solidFill>
                  <a:srgbClr val="7030A0"/>
                </a:solidFill>
              </a:rPr>
              <a:t>0,03 </a:t>
            </a:r>
            <a:r>
              <a:rPr lang="ru-RU" sz="2000" dirty="0">
                <a:solidFill>
                  <a:srgbClr val="7030A0"/>
                </a:solidFill>
              </a:rPr>
              <a:t>МПа) диаметром 63 </a:t>
            </a:r>
            <a:r>
              <a:rPr lang="ru-RU" sz="2000" dirty="0" smtClean="0">
                <a:solidFill>
                  <a:srgbClr val="7030A0"/>
                </a:solidFill>
              </a:rPr>
              <a:t>мм.</a:t>
            </a:r>
            <a:endParaRPr lang="ru-RU" sz="2000" dirty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>
              <a:buNone/>
            </a:pPr>
            <a:endParaRPr lang="ru-RU" sz="2000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Электроснабжение: </a:t>
            </a:r>
            <a:r>
              <a:rPr lang="ru-RU" sz="2000" dirty="0">
                <a:solidFill>
                  <a:srgbClr val="7030A0"/>
                </a:solidFill>
              </a:rPr>
              <a:t>в </a:t>
            </a:r>
            <a:r>
              <a:rPr lang="ru-RU" sz="2000" dirty="0" smtClean="0">
                <a:solidFill>
                  <a:srgbClr val="7030A0"/>
                </a:solidFill>
              </a:rPr>
              <a:t>0,025 </a:t>
            </a:r>
            <a:r>
              <a:rPr lang="ru-RU" sz="2000" dirty="0">
                <a:solidFill>
                  <a:srgbClr val="7030A0"/>
                </a:solidFill>
              </a:rPr>
              <a:t>км от площадки проходит </a:t>
            </a:r>
            <a:r>
              <a:rPr lang="ru-RU" sz="2000" dirty="0" smtClean="0">
                <a:solidFill>
                  <a:srgbClr val="7030A0"/>
                </a:solidFill>
              </a:rPr>
              <a:t>ВЛ-038 </a:t>
            </a:r>
            <a:r>
              <a:rPr lang="ru-RU" sz="2000" dirty="0" err="1" smtClean="0">
                <a:solidFill>
                  <a:srgbClr val="7030A0"/>
                </a:solidFill>
              </a:rPr>
              <a:t>кВ</a:t>
            </a:r>
            <a:r>
              <a:rPr lang="ru-RU" sz="2000" dirty="0" smtClean="0">
                <a:solidFill>
                  <a:srgbClr val="7030A0"/>
                </a:solidFill>
              </a:rPr>
              <a:t> №1 от ТП №44. 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sz="2000" b="1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b="1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</a:t>
            </a:r>
            <a:r>
              <a:rPr lang="ru-RU" sz="2000" b="1" dirty="0">
                <a:solidFill>
                  <a:srgbClr val="7030A0"/>
                </a:solidFill>
              </a:rPr>
              <a:t>:</a:t>
            </a:r>
            <a:r>
              <a:rPr lang="ru-RU" sz="2000" dirty="0">
                <a:solidFill>
                  <a:srgbClr val="7030A0"/>
                </a:solidFill>
              </a:rPr>
              <a:t> </a:t>
            </a:r>
            <a:r>
              <a:rPr lang="ru-RU" sz="2000" dirty="0" smtClean="0">
                <a:solidFill>
                  <a:srgbClr val="7030A0"/>
                </a:solidFill>
              </a:rPr>
              <a:t>проложен водопровод, труба диаметр 100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endParaRPr lang="ru-RU" sz="2000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 smtClean="0">
                <a:solidFill>
                  <a:srgbClr val="7030A0"/>
                </a:solidFill>
              </a:rPr>
              <a:t>канализация свободная</a:t>
            </a:r>
            <a:endParaRPr lang="ru-RU" sz="2000" dirty="0">
              <a:solidFill>
                <a:srgbClr val="7030A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1682253"/>
            <a:ext cx="2084387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140968"/>
            <a:ext cx="2066925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 descr="C:\Users\1\Desktop\vodosnabzeni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5" y="4739776"/>
            <a:ext cx="2232248" cy="135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223</TotalTime>
  <Words>152</Words>
  <Application>Microsoft Office PowerPoint</Application>
  <PresentationFormat>Экран (4:3)</PresentationFormat>
  <Paragraphs>38</Paragraphs>
  <Slides>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Инвестиционный паспорт</vt:lpstr>
      <vt:lpstr>Презентация PowerPoint</vt:lpstr>
      <vt:lpstr>Месторасположение объекта </vt:lpstr>
      <vt:lpstr>Характеристика объекта недвижимости</vt:lpstr>
      <vt:lpstr>Презентация PowerPoint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1</cp:lastModifiedBy>
  <cp:revision>32</cp:revision>
  <dcterms:created xsi:type="dcterms:W3CDTF">2017-03-01T07:51:38Z</dcterms:created>
  <dcterms:modified xsi:type="dcterms:W3CDTF">2017-03-30T15:50:29Z</dcterms:modified>
</cp:coreProperties>
</file>