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3" r:id="rId3"/>
    <p:sldId id="257" r:id="rId4"/>
    <p:sldId id="260" r:id="rId5"/>
    <p:sldId id="261" r:id="rId6"/>
    <p:sldId id="258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71192" y="332657"/>
            <a:ext cx="7272808" cy="1390066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 паспорт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е паспорта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25"/>
          <a:stretch/>
        </p:blipFill>
        <p:spPr bwMode="auto">
          <a:xfrm>
            <a:off x="3275856" y="1622809"/>
            <a:ext cx="3960440" cy="479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1196752"/>
            <a:ext cx="6912768" cy="4392488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Наименование объекта: Здание бывшего овощесушильного завода </a:t>
            </a:r>
          </a:p>
          <a:p>
            <a:pPr algn="l"/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Адрес: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РМ, 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г. Темников, ул. Заводская, д.20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Дата составления: 01.03.2017г.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Категория: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Браунфилд</a:t>
            </a:r>
            <a:endParaRPr lang="ru-RU" sz="24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9677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296144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2204864"/>
            <a:ext cx="7560840" cy="4320480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</a:t>
            </a:r>
            <a:r>
              <a:rPr lang="ru-RU" sz="2000" dirty="0" smtClean="0">
                <a:solidFill>
                  <a:srgbClr val="7030A0"/>
                </a:solidFill>
              </a:rPr>
              <a:t>1 га</a:t>
            </a:r>
            <a:endParaRPr lang="ru-RU" sz="2000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Площадь свободная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0,5 га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Земли промышленности, энергетики, транспорта, связи, радиовещания, телевидения, информатики, земли для обеспечения космической деятельности, земли обороны, безопасности и земли иного специального </a:t>
            </a:r>
            <a:r>
              <a:rPr lang="ru-RU" sz="2000" dirty="0" smtClean="0">
                <a:solidFill>
                  <a:srgbClr val="7030A0"/>
                </a:solidFill>
              </a:rPr>
              <a:t>назначения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</a:t>
            </a:r>
            <a:r>
              <a:rPr lang="ru-RU" sz="2000" b="1" dirty="0">
                <a:solidFill>
                  <a:srgbClr val="7030A0"/>
                </a:solidFill>
              </a:rPr>
              <a:t>собственности</a:t>
            </a:r>
            <a:r>
              <a:rPr lang="ru-RU" sz="2000" dirty="0">
                <a:solidFill>
                  <a:srgbClr val="7030A0"/>
                </a:solidFill>
              </a:rPr>
              <a:t>: собственность (Еськин А.В</a:t>
            </a:r>
            <a:r>
              <a:rPr lang="ru-RU" sz="2000" dirty="0" smtClean="0">
                <a:solidFill>
                  <a:srgbClr val="7030A0"/>
                </a:solidFill>
              </a:rPr>
              <a:t>.)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000" b="1" dirty="0">
                <a:solidFill>
                  <a:srgbClr val="7030A0"/>
                </a:solidFill>
              </a:rPr>
              <a:t>номер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13:190101014:33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для производственной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608" y="260648"/>
            <a:ext cx="8364872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Местонахождение объекта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2204864"/>
            <a:ext cx="7560840" cy="4320480"/>
          </a:xfrm>
        </p:spPr>
        <p:txBody>
          <a:bodyPr anchor="t">
            <a:noAutofit/>
          </a:bodyPr>
          <a:lstStyle/>
          <a:p>
            <a:pPr marL="45720" indent="0">
              <a:buNone/>
            </a:pPr>
            <a:endParaRPr lang="ru-RU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878497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3203848" y="3212976"/>
            <a:ext cx="648072" cy="684076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34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4608512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4624"/>
            <a:ext cx="4104456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51" y="3356992"/>
            <a:ext cx="4579766" cy="328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3345533"/>
            <a:ext cx="4104455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536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44624"/>
            <a:ext cx="7118176" cy="122413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251520" y="1196752"/>
            <a:ext cx="8496944" cy="5328592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Ближайшая дорога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0,1 км дорога по ул. Заводская </a:t>
            </a: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Ближайшая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федеральная трасса: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100 км от трассы М - 5 (Москва — Рязань — Пенза — Самара — Уфа — Челябинск) </a:t>
            </a: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Ближайший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ж/д узел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110 км, ст. Торбеево                                     </a:t>
            </a: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                                                       </a:t>
            </a:r>
          </a:p>
          <a:p>
            <a:pPr marL="45720" indent="0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Ближайший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аэропорт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Аэропорт г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. Саранска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в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173 км</a:t>
            </a:r>
          </a:p>
          <a:p>
            <a:pPr marL="45720" indent="0">
              <a:buNone/>
            </a:pP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Расстояние до Саранска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168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км</a:t>
            </a:r>
          </a:p>
        </p:txBody>
      </p:sp>
      <p:pic>
        <p:nvPicPr>
          <p:cNvPr id="4" name="Рисунок 3" descr="https://avatars.mds.yandex.net/get-ynews/50481/58565ad0835ad2d1e4ef7b9e7b780e51/medium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094" y="1983743"/>
            <a:ext cx="2376264" cy="1152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F:\Картинки\i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094" y="3249038"/>
            <a:ext cx="2340768" cy="121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259" y="4725144"/>
            <a:ext cx="2424099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992887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323528" y="1412776"/>
            <a:ext cx="8640960" cy="5040560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в 0,5 км от площадки проложен газопровод высокого давления (0,6 МПа) диаметром 159 мм, свободная мощность 1 000 м3/час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Электроснабжение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в 0,1 км от площадки проходит ВЛ-10 </a:t>
            </a:r>
            <a:r>
              <a:rPr lang="ru-RU" sz="2000" dirty="0" err="1">
                <a:solidFill>
                  <a:srgbClr val="7030A0"/>
                </a:solidFill>
              </a:rPr>
              <a:t>кВ</a:t>
            </a:r>
            <a:r>
              <a:rPr lang="ru-RU" sz="2000" dirty="0">
                <a:solidFill>
                  <a:srgbClr val="7030A0"/>
                </a:solidFill>
              </a:rPr>
              <a:t>, свободная мощность 0,25 </a:t>
            </a:r>
            <a:r>
              <a:rPr lang="ru-RU" sz="2000" dirty="0" smtClean="0">
                <a:solidFill>
                  <a:srgbClr val="7030A0"/>
                </a:solidFill>
              </a:rPr>
              <a:t>МВт.</a:t>
            </a: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Водоснабжение:</a:t>
            </a:r>
            <a:r>
              <a:rPr lang="ru-RU" sz="2000" dirty="0" smtClean="0">
                <a:solidFill>
                  <a:srgbClr val="7030A0"/>
                </a:solidFill>
              </a:rPr>
              <a:t> По территории площадки проложен водопровод, свободный объем воды 10 м3/час.</a:t>
            </a: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Необходимо строительство очистных </a:t>
            </a:r>
            <a:r>
              <a:rPr lang="ru-RU" sz="2000" dirty="0" smtClean="0">
                <a:solidFill>
                  <a:srgbClr val="7030A0"/>
                </a:solidFill>
              </a:rPr>
              <a:t>сооружений.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7" b="7795"/>
          <a:stretch/>
        </p:blipFill>
        <p:spPr bwMode="auto">
          <a:xfrm>
            <a:off x="5413309" y="4440177"/>
            <a:ext cx="2787178" cy="13704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26" name="Picture 2" descr="C:\Users\пк\Desktop\Инвестиции\Инвестиционный паспорт\Картинки\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564904"/>
            <a:ext cx="278717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120</TotalTime>
  <Words>167</Words>
  <Application>Microsoft Office PowerPoint</Application>
  <PresentationFormat>Экран (4:3)</PresentationFormat>
  <Paragraphs>42</Paragraphs>
  <Slides>7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Инвестиционный паспорт</vt:lpstr>
      <vt:lpstr>Презентация PowerPoint</vt:lpstr>
      <vt:lpstr>Характеристика объекта недвижимости</vt:lpstr>
      <vt:lpstr>Местонахождение объекта</vt:lpstr>
      <vt:lpstr>Презентация PowerPoint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32</cp:revision>
  <dcterms:created xsi:type="dcterms:W3CDTF">2017-03-01T07:51:38Z</dcterms:created>
  <dcterms:modified xsi:type="dcterms:W3CDTF">2017-03-31T05:38:46Z</dcterms:modified>
</cp:coreProperties>
</file>