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0" r:id="rId3"/>
    <p:sldId id="261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260648"/>
            <a:ext cx="6696744" cy="1944215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endParaRPr lang="ru-RU" sz="4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7" name="Picture 3" descr="C:\Users\пк\Desktop\Инвестиции\Инвестиционный паспорт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8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2"/>
          <a:stretch/>
        </p:blipFill>
        <p:spPr bwMode="auto">
          <a:xfrm>
            <a:off x="5076056" y="1916832"/>
            <a:ext cx="3805841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2" y="2708920"/>
            <a:ext cx="4633913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899592" y="759142"/>
            <a:ext cx="7704856" cy="254884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земельный участок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Адрес: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РМ, г. Темников, ул. Гражданская, д.8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01.03.2017г.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Категория: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4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  <p:pic>
        <p:nvPicPr>
          <p:cNvPr id="2050" name="Picture 2" descr="C:\Users\1\Desktop\prodazha-zemli-nahodyashhejsya-v-arende-750x3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068960"/>
            <a:ext cx="518457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0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784977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026" y="116632"/>
            <a:ext cx="831743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chemeClr val="accent1"/>
                </a:solidFill>
              </a:rPr>
              <a:t>Месторасположение объекта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411640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772816"/>
            <a:ext cx="7560840" cy="4752528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 940 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 err="1" smtClean="0">
                <a:solidFill>
                  <a:srgbClr val="7030A0"/>
                </a:solidFill>
              </a:rPr>
              <a:t>кв.м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r>
              <a:rPr lang="ru-RU" sz="2000" dirty="0">
                <a:solidFill>
                  <a:srgbClr val="7030A0"/>
                </a:solidFill>
              </a:rPr>
              <a:t> </a:t>
            </a: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 </a:t>
            </a:r>
            <a:r>
              <a:rPr lang="ru-RU" sz="2000" b="1" dirty="0">
                <a:solidFill>
                  <a:srgbClr val="7030A0"/>
                </a:solidFill>
              </a:rPr>
              <a:t>свободная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940 </a:t>
            </a:r>
            <a:r>
              <a:rPr lang="ru-RU" sz="2000" dirty="0" err="1">
                <a:solidFill>
                  <a:srgbClr val="7030A0"/>
                </a:solidFill>
              </a:rPr>
              <a:t>кв.м</a:t>
            </a:r>
            <a:r>
              <a:rPr lang="ru-RU" sz="2000" dirty="0">
                <a:solidFill>
                  <a:srgbClr val="7030A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промышленности, энергетики, транспорта, связи, радиовещания, телевидения, информатики, земли для обеспечения космической деятельности, земли обороны, безопасности и земли иного специального </a:t>
            </a:r>
            <a:r>
              <a:rPr lang="ru-RU" sz="2000" dirty="0" smtClean="0">
                <a:solidFill>
                  <a:srgbClr val="7030A0"/>
                </a:solidFill>
              </a:rPr>
              <a:t>назначения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 Муниципальное образование Темниковский муниципальный район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13:19:0101018:480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</a:t>
            </a:r>
            <a:r>
              <a:rPr lang="ru-RU" sz="2000" dirty="0" smtClean="0">
                <a:solidFill>
                  <a:srgbClr val="7030A0"/>
                </a:solidFill>
              </a:rPr>
              <a:t>общественно-деловых целей 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</a:t>
            </a:r>
            <a:r>
              <a:rPr lang="ru-RU" sz="3600" dirty="0" smtClean="0">
                <a:solidFill>
                  <a:srgbClr val="0070C0"/>
                </a:solidFill>
              </a:rPr>
              <a:t>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628800"/>
            <a:ext cx="8136904" cy="489654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0,1 км дорога по ул. </a:t>
            </a:r>
            <a:r>
              <a:rPr lang="ru-RU" sz="2000" dirty="0" smtClean="0">
                <a:solidFill>
                  <a:srgbClr val="7030A0"/>
                </a:solidFill>
              </a:rPr>
              <a:t>Гражданская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>
                <a:solidFill>
                  <a:srgbClr val="7030A0"/>
                </a:solidFill>
              </a:rPr>
              <a:t>100 км от трассы М - 5 (Москва — Рязань — Пенза — Самара — Уфа — Челябинск)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110 км, Торбеево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Аэропорт </a:t>
            </a:r>
            <a:r>
              <a:rPr lang="ru-RU" sz="2000" dirty="0" err="1">
                <a:solidFill>
                  <a:srgbClr val="7030A0"/>
                </a:solidFill>
              </a:rPr>
              <a:t>г.Саранска</a:t>
            </a:r>
            <a:r>
              <a:rPr lang="ru-RU" sz="2000" dirty="0">
                <a:solidFill>
                  <a:srgbClr val="7030A0"/>
                </a:solidFill>
              </a:rPr>
              <a:t> в </a:t>
            </a:r>
            <a:r>
              <a:rPr lang="ru-RU" sz="2000" dirty="0" smtClean="0">
                <a:solidFill>
                  <a:srgbClr val="7030A0"/>
                </a:solidFill>
              </a:rPr>
              <a:t>173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Расстояние 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168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1026" name="Picture 2" descr="C:\Users\пк\Desktop\Инвестиции\Инвестиционный паспорт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08920"/>
            <a:ext cx="266429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33056"/>
            <a:ext cx="280831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й паспорт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157192"/>
            <a:ext cx="2664296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560839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485546" y="1196752"/>
            <a:ext cx="8478942" cy="4464496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 в 10 м. от здания  проложена труба диаметром 76 мм, ориентировочная мощность 5 куб. м./час.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Электроснабжение: </a:t>
            </a:r>
            <a:r>
              <a:rPr lang="ru-RU" sz="2000" dirty="0" smtClean="0">
                <a:solidFill>
                  <a:srgbClr val="7030A0"/>
                </a:solidFill>
              </a:rPr>
              <a:t>имеется</a:t>
            </a:r>
            <a:r>
              <a:rPr lang="ru-RU" sz="2000" b="1" dirty="0">
                <a:solidFill>
                  <a:srgbClr val="7030A0"/>
                </a:solidFill>
              </a:rPr>
              <a:t> 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имеется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b="1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 smtClean="0">
                <a:solidFill>
                  <a:srgbClr val="7030A0"/>
                </a:solidFill>
              </a:rPr>
              <a:t>централизованная система водоотведения отсутствует, возможности подключения к существующим системам канализации с ориентировочной свободной мощностью 5 куб. м./</a:t>
            </a:r>
            <a:r>
              <a:rPr lang="ru-RU" sz="2000" dirty="0" err="1" smtClean="0">
                <a:solidFill>
                  <a:srgbClr val="7030A0"/>
                </a:solidFill>
              </a:rPr>
              <a:t>сут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 b="7795"/>
          <a:stretch/>
        </p:blipFill>
        <p:spPr bwMode="auto">
          <a:xfrm>
            <a:off x="1547664" y="3573016"/>
            <a:ext cx="2297502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" name="Picture 2" descr="C:\Users\1\Desktop\iStock_000006032871Sma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346748"/>
            <a:ext cx="2068233" cy="1267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28800"/>
            <a:ext cx="2083696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192</TotalTime>
  <Words>161</Words>
  <Application>Microsoft Office PowerPoint</Application>
  <PresentationFormat>Экран (4:3)</PresentationFormat>
  <Paragraphs>38</Paragraphs>
  <Slides>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Воздушный поток</vt:lpstr>
      <vt:lpstr>Инвестиционный паспорт</vt:lpstr>
      <vt:lpstr>Презентация PowerPoint</vt:lpstr>
      <vt:lpstr>Месторасположение объекта </vt:lpstr>
      <vt:lpstr>Характеристика объекта недвижимости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35</cp:revision>
  <dcterms:created xsi:type="dcterms:W3CDTF">2017-03-01T07:51:38Z</dcterms:created>
  <dcterms:modified xsi:type="dcterms:W3CDTF">2017-03-31T05:45:26Z</dcterms:modified>
</cp:coreProperties>
</file>