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2" r:id="rId3"/>
    <p:sldId id="257" r:id="rId4"/>
    <p:sldId id="260" r:id="rId5"/>
    <p:sldId id="258" r:id="rId6"/>
    <p:sldId id="261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476673"/>
            <a:ext cx="6334472" cy="1368151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паспорт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4" y="560556"/>
            <a:ext cx="1074018" cy="121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0"/>
          <a:stretch/>
        </p:blipFill>
        <p:spPr bwMode="auto">
          <a:xfrm>
            <a:off x="3203848" y="1916832"/>
            <a:ext cx="3888431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620688"/>
            <a:ext cx="8136904" cy="5616624"/>
          </a:xfrm>
        </p:spPr>
        <p:txBody>
          <a:bodyPr>
            <a:norm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  <a:cs typeface="Aharoni" panose="02010803020104030203" pitchFamily="2" charset="-79"/>
              </a:rPr>
              <a:t>Наименование объекта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: Здание бывшего </a:t>
            </a:r>
            <a:r>
              <a:rPr lang="ru-RU" sz="2400" b="1" dirty="0" smtClean="0">
                <a:solidFill>
                  <a:srgbClr val="7030A0"/>
                </a:solidFill>
              </a:rPr>
              <a:t>Темниковского хлебозавода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  <a:cs typeface="Aharoni" panose="02010803020104030203" pitchFamily="2" charset="-79"/>
              </a:rPr>
              <a:t>Адрес: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РМ, </a:t>
            </a:r>
            <a:r>
              <a:rPr lang="ru-RU" sz="2400" b="1" dirty="0" smtClean="0">
                <a:solidFill>
                  <a:srgbClr val="7030A0"/>
                </a:solidFill>
              </a:rPr>
              <a:t>Темниковский </a:t>
            </a:r>
            <a:r>
              <a:rPr lang="ru-RU" sz="2400" b="1" dirty="0">
                <a:solidFill>
                  <a:srgbClr val="7030A0"/>
                </a:solidFill>
              </a:rPr>
              <a:t>муниципальный район, г. Темников, ул</a:t>
            </a:r>
            <a:r>
              <a:rPr lang="ru-RU" sz="2400" b="1" dirty="0" smtClean="0">
                <a:solidFill>
                  <a:srgbClr val="7030A0"/>
                </a:solidFill>
              </a:rPr>
              <a:t>. Интернациональная, </a:t>
            </a:r>
            <a:r>
              <a:rPr lang="ru-RU" sz="2400" b="1" dirty="0">
                <a:solidFill>
                  <a:srgbClr val="7030A0"/>
                </a:solidFill>
              </a:rPr>
              <a:t>59 а</a:t>
            </a:r>
            <a:endParaRPr lang="ru-RU" sz="24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  <a:cs typeface="Aharoni" panose="02010803020104030203" pitchFamily="2" charset="-79"/>
              </a:rPr>
              <a:t>Дата составления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: 01.03.2017г.</a:t>
            </a:r>
          </a:p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  <a:cs typeface="Aharoni" panose="02010803020104030203" pitchFamily="2" charset="-79"/>
              </a:rPr>
              <a:t>Категория: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4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4018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611560" y="1817440"/>
            <a:ext cx="8136904" cy="4491880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 smtClean="0">
                <a:solidFill>
                  <a:srgbClr val="7030A0"/>
                </a:solidFill>
              </a:rPr>
              <a:t>1,35 </a:t>
            </a:r>
            <a:r>
              <a:rPr lang="ru-RU" sz="2000" dirty="0" smtClean="0">
                <a:solidFill>
                  <a:srgbClr val="7030A0"/>
                </a:solidFill>
              </a:rPr>
              <a:t>га</a:t>
            </a:r>
            <a:endParaRPr lang="ru-RU" sz="2000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Площадь свободная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0,5 га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Земли </a:t>
            </a:r>
            <a:r>
              <a:rPr lang="ru-RU" sz="2000" dirty="0" smtClean="0">
                <a:solidFill>
                  <a:srgbClr val="7030A0"/>
                </a:solidFill>
              </a:rPr>
              <a:t>населенных пунктов</a:t>
            </a: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Администрация муниципального района (аренда ООО </a:t>
            </a:r>
            <a:r>
              <a:rPr lang="ru-RU" sz="2000" dirty="0" smtClean="0">
                <a:solidFill>
                  <a:srgbClr val="7030A0"/>
                </a:solidFill>
              </a:rPr>
              <a:t>«</a:t>
            </a:r>
            <a:r>
              <a:rPr lang="ru-RU" sz="2000" dirty="0" err="1" smtClean="0">
                <a:solidFill>
                  <a:srgbClr val="7030A0"/>
                </a:solidFill>
              </a:rPr>
              <a:t>Молторг</a:t>
            </a:r>
            <a:r>
              <a:rPr lang="ru-RU" sz="2000" dirty="0" smtClean="0">
                <a:solidFill>
                  <a:srgbClr val="7030A0"/>
                </a:solidFill>
              </a:rPr>
              <a:t>»)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13:19:0101009:1</a:t>
            </a: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для </a:t>
            </a:r>
            <a:r>
              <a:rPr lang="ru-RU" sz="2000" smtClean="0">
                <a:solidFill>
                  <a:srgbClr val="7030A0"/>
                </a:solidFill>
              </a:rPr>
              <a:t>промышленных объектов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1181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Местонахождение объекта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84976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 4"/>
          <p:cNvSpPr/>
          <p:nvPr/>
        </p:nvSpPr>
        <p:spPr>
          <a:xfrm>
            <a:off x="3923928" y="3068960"/>
            <a:ext cx="2160240" cy="1368152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34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395536" y="1052452"/>
            <a:ext cx="8640960" cy="5544899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2000" dirty="0">
                <a:solidFill>
                  <a:srgbClr val="7030A0"/>
                </a:solidFill>
              </a:rPr>
              <a:t>: 0,1 км дорога по ул. </a:t>
            </a:r>
            <a:r>
              <a:rPr lang="ru-RU" sz="2000" dirty="0" smtClean="0">
                <a:solidFill>
                  <a:srgbClr val="7030A0"/>
                </a:solidFill>
              </a:rPr>
              <a:t>Интернациональная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20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2000" dirty="0">
                <a:solidFill>
                  <a:srgbClr val="7030A0"/>
                </a:solidFill>
              </a:rPr>
              <a:t>100 км от трассы М - 5 (Москва — Рязань — Пенза — Самара — Уфа — Челябинск</a:t>
            </a:r>
            <a:r>
              <a:rPr lang="ru-RU" sz="2000" dirty="0" smtClean="0">
                <a:solidFill>
                  <a:srgbClr val="7030A0"/>
                </a:solidFill>
              </a:rPr>
              <a:t>)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ж/д узел</a:t>
            </a:r>
            <a:r>
              <a:rPr lang="ru-RU" sz="2000" dirty="0">
                <a:solidFill>
                  <a:srgbClr val="7030A0"/>
                </a:solidFill>
              </a:rPr>
              <a:t>: 110 км, Торбеево 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аэропорт</a:t>
            </a:r>
            <a:r>
              <a:rPr lang="ru-RU" sz="2000" dirty="0">
                <a:solidFill>
                  <a:srgbClr val="7030A0"/>
                </a:solidFill>
              </a:rPr>
              <a:t>: Аэропорт г</a:t>
            </a:r>
            <a:r>
              <a:rPr lang="ru-RU" sz="2000" dirty="0" smtClean="0">
                <a:solidFill>
                  <a:srgbClr val="7030A0"/>
                </a:solidFill>
              </a:rPr>
              <a:t>. Саранска 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173 км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Расстояние </a:t>
            </a:r>
            <a:r>
              <a:rPr lang="ru-RU" sz="2000" b="1" dirty="0">
                <a:solidFill>
                  <a:srgbClr val="7030A0"/>
                </a:solidFill>
              </a:rPr>
              <a:t>до Саранска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168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1026" name="Picture 2" descr="C:\Users\пк\Desktop\Инвестиции\Инвестиционный паспорт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69276"/>
            <a:ext cx="2530672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959" y="3338003"/>
            <a:ext cx="2434980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к\Desktop\Инвестиции\Инвестиционный паспорт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941168"/>
            <a:ext cx="2538290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3373949"/>
            <a:ext cx="4233554" cy="2952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9" y="188640"/>
            <a:ext cx="5400600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73949"/>
            <a:ext cx="4104456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43639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580" y="188640"/>
            <a:ext cx="8136903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611560" y="980728"/>
            <a:ext cx="8208912" cy="5184576"/>
          </a:xfrm>
        </p:spPr>
        <p:txBody>
          <a:bodyPr anchor="t"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в 0,1 км от площадки проложен газопровод высокого давления (0,6 МПа) диаметром 219 мм, свободная мощность 1 000 м3/час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в 0,1 км от площадки проходит ВЛ-10 </a:t>
            </a:r>
            <a:r>
              <a:rPr lang="ru-RU" sz="2000" dirty="0" err="1">
                <a:solidFill>
                  <a:srgbClr val="7030A0"/>
                </a:solidFill>
              </a:rPr>
              <a:t>кВ</a:t>
            </a:r>
            <a:r>
              <a:rPr lang="ru-RU" sz="2000" dirty="0">
                <a:solidFill>
                  <a:srgbClr val="7030A0"/>
                </a:solidFill>
              </a:rPr>
              <a:t>, свободная мощность 0,4 </a:t>
            </a:r>
            <a:r>
              <a:rPr lang="ru-RU" sz="2000" dirty="0" smtClean="0">
                <a:solidFill>
                  <a:srgbClr val="7030A0"/>
                </a:solidFill>
              </a:rPr>
              <a:t>МВт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К площадки подведен водопровод, диаметром 50 мм, свободный объем воды 10 </a:t>
            </a:r>
            <a:r>
              <a:rPr lang="ru-RU" sz="2000" dirty="0" smtClean="0">
                <a:solidFill>
                  <a:srgbClr val="7030A0"/>
                </a:solidFill>
              </a:rPr>
              <a:t>м3/час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В 0,7 км от площадки действующая канализационная труба, </a:t>
            </a:r>
            <a:r>
              <a:rPr lang="ru-RU" sz="2000" dirty="0" smtClean="0">
                <a:solidFill>
                  <a:srgbClr val="7030A0"/>
                </a:solidFill>
              </a:rPr>
              <a:t>материал </a:t>
            </a:r>
            <a:r>
              <a:rPr lang="ru-RU" sz="2000" dirty="0">
                <a:solidFill>
                  <a:srgbClr val="7030A0"/>
                </a:solidFill>
              </a:rPr>
              <a:t>асбестоцемент, диаметр 300 мм, свободный объем сброса 30 м3/час</a:t>
            </a:r>
          </a:p>
        </p:txBody>
      </p:sp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302</TotalTime>
  <Words>146</Words>
  <Application>Microsoft Office PowerPoint</Application>
  <PresentationFormat>Экран (4:3)</PresentationFormat>
  <Paragraphs>36</Paragraphs>
  <Slides>7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Инвестиционный паспорт</vt:lpstr>
      <vt:lpstr>Презентация PowerPoint</vt:lpstr>
      <vt:lpstr>Характеристика объекта недвижимости</vt:lpstr>
      <vt:lpstr>Местонахождение объекта</vt:lpstr>
      <vt:lpstr>Транспортно-логистическая структура</vt:lpstr>
      <vt:lpstr>Презентация PowerPoint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36</cp:revision>
  <dcterms:created xsi:type="dcterms:W3CDTF">2017-03-01T07:51:38Z</dcterms:created>
  <dcterms:modified xsi:type="dcterms:W3CDTF">2017-03-31T08:49:33Z</dcterms:modified>
</cp:coreProperties>
</file>