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62" r:id="rId3"/>
    <p:sldId id="257" r:id="rId4"/>
    <p:sldId id="260" r:id="rId5"/>
    <p:sldId id="261" r:id="rId6"/>
    <p:sldId id="258" r:id="rId7"/>
    <p:sldId id="259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BB557-BBC7-4BC9-8B96-C49495BBA7D2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84C3E-9C6D-4980-9469-2261733BF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048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781994" y="6309320"/>
            <a:ext cx="6984776" cy="216024"/>
          </a:xfrm>
        </p:spPr>
        <p:txBody>
          <a:bodyPr>
            <a:noAutofit/>
          </a:bodyPr>
          <a:lstStyle/>
          <a:p>
            <a:pPr algn="ctr"/>
            <a:r>
              <a:rPr lang="ru-RU" sz="1200" b="1" dirty="0">
                <a:solidFill>
                  <a:srgbClr val="0070C0"/>
                </a:solidFill>
              </a:rPr>
              <a:t>с</a:t>
            </a:r>
            <a:r>
              <a:rPr lang="ru-RU" sz="1200" b="1" dirty="0" smtClean="0">
                <a:solidFill>
                  <a:srgbClr val="0070C0"/>
                </a:solidFill>
              </a:rPr>
              <a:t>. Старый Ковыляй, Темниковского района, Республики Мордовия </a:t>
            </a:r>
            <a:endParaRPr lang="ru-RU" sz="1200" b="1" dirty="0">
              <a:solidFill>
                <a:srgbClr val="0070C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3688" y="116632"/>
            <a:ext cx="7175351" cy="1224136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Инвестиционный </a:t>
            </a:r>
            <a: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/>
            </a:r>
            <a:b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паспорт</a:t>
            </a:r>
            <a:endParaRPr lang="ru-RU" sz="36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C:\Users\пк\Desktop\Инвестиции\Инвестиционные паспорта\Картинки\Герб Темникова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694" y="332656"/>
            <a:ext cx="8763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1\Desktop\imag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9" t="21795" r="1346" b="7179"/>
          <a:stretch/>
        </p:blipFill>
        <p:spPr bwMode="auto">
          <a:xfrm>
            <a:off x="2267744" y="1556792"/>
            <a:ext cx="5892452" cy="45659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93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244842"/>
            <a:ext cx="7344816" cy="3600400"/>
          </a:xfrm>
        </p:spPr>
        <p:txBody>
          <a:bodyPr>
            <a:norm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Наименование объекта: </a:t>
            </a:r>
            <a:r>
              <a:rPr lang="ru-RU" sz="2000" b="1" dirty="0" smtClean="0">
                <a:solidFill>
                  <a:srgbClr val="7030A0"/>
                </a:solidFill>
              </a:rPr>
              <a:t>Здание бывшей </a:t>
            </a:r>
            <a:r>
              <a:rPr lang="ru-RU" sz="2000" b="1" dirty="0" err="1" smtClean="0">
                <a:solidFill>
                  <a:srgbClr val="7030A0"/>
                </a:solidFill>
              </a:rPr>
              <a:t>Староковыляйской</a:t>
            </a:r>
            <a:r>
              <a:rPr lang="ru-RU" sz="2000" b="1" dirty="0" smtClean="0">
                <a:solidFill>
                  <a:srgbClr val="7030A0"/>
                </a:solidFill>
              </a:rPr>
              <a:t> школы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Адрес: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 РМ, </a:t>
            </a:r>
            <a:r>
              <a:rPr lang="ru-RU" sz="2000" b="1" dirty="0" smtClean="0">
                <a:solidFill>
                  <a:srgbClr val="7030A0"/>
                </a:solidFill>
              </a:rPr>
              <a:t>Темниковский </a:t>
            </a:r>
            <a:r>
              <a:rPr lang="ru-RU" sz="2000" b="1" dirty="0">
                <a:solidFill>
                  <a:srgbClr val="7030A0"/>
                </a:solidFill>
              </a:rPr>
              <a:t>муниципальный район, </a:t>
            </a:r>
            <a:r>
              <a:rPr lang="ru-RU" sz="2000" b="1" dirty="0" smtClean="0">
                <a:solidFill>
                  <a:srgbClr val="7030A0"/>
                </a:solidFill>
              </a:rPr>
              <a:t>с. Старый Ковыляй, </a:t>
            </a:r>
            <a:r>
              <a:rPr lang="ru-RU" sz="2000" b="1" dirty="0">
                <a:solidFill>
                  <a:srgbClr val="7030A0"/>
                </a:solidFill>
              </a:rPr>
              <a:t>ул</a:t>
            </a:r>
            <a:r>
              <a:rPr lang="ru-RU" sz="2000" b="1" dirty="0" smtClean="0">
                <a:solidFill>
                  <a:srgbClr val="7030A0"/>
                </a:solidFill>
              </a:rPr>
              <a:t>. Московская, д.10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Дата составления: 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01.03.2017г.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Категория: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 </a:t>
            </a:r>
            <a:r>
              <a:rPr lang="ru-RU" sz="2000" b="1" dirty="0" err="1" smtClean="0">
                <a:solidFill>
                  <a:srgbClr val="7030A0"/>
                </a:solidFill>
                <a:cs typeface="Aharoni" panose="02010803020104030203" pitchFamily="2" charset="-79"/>
              </a:rPr>
              <a:t>Браунфилд</a:t>
            </a:r>
            <a:endParaRPr lang="ru-RU" sz="2000" b="1" dirty="0">
              <a:solidFill>
                <a:srgbClr val="7030A0"/>
              </a:solidFill>
              <a:cs typeface="Aharoni" panose="02010803020104030203" pitchFamily="2" charset="-79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21" t="39423"/>
          <a:stretch/>
        </p:blipFill>
        <p:spPr bwMode="auto">
          <a:xfrm>
            <a:off x="2303249" y="3861048"/>
            <a:ext cx="5290038" cy="276957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Стрелка вниз 5"/>
          <p:cNvSpPr/>
          <p:nvPr/>
        </p:nvSpPr>
        <p:spPr>
          <a:xfrm>
            <a:off x="6372200" y="3861048"/>
            <a:ext cx="288032" cy="794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14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640960" cy="1152128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>
                <a:solidFill>
                  <a:srgbClr val="0070C0"/>
                </a:solidFill>
              </a:rPr>
              <a:t>Характеристика объекта </a:t>
            </a:r>
            <a:r>
              <a:rPr lang="ru-RU" sz="3600" dirty="0" smtClean="0">
                <a:solidFill>
                  <a:srgbClr val="0070C0"/>
                </a:solidFill>
              </a:rPr>
              <a:t>недвижимости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899592" y="1628800"/>
            <a:ext cx="7920880" cy="4392488"/>
          </a:xfrm>
        </p:spPr>
        <p:txBody>
          <a:bodyPr anchor="t">
            <a:no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Площадь: </a:t>
            </a:r>
            <a:r>
              <a:rPr lang="ru-RU" sz="2000" dirty="0" smtClean="0">
                <a:solidFill>
                  <a:srgbClr val="7030A0"/>
                </a:solidFill>
              </a:rPr>
              <a:t>1118,1 кв. м.</a:t>
            </a:r>
            <a:endParaRPr lang="ru-RU" sz="2000" dirty="0">
              <a:solidFill>
                <a:srgbClr val="7030A0"/>
              </a:solidFill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Площадь свободная</a:t>
            </a:r>
            <a:r>
              <a:rPr lang="ru-RU" sz="2000" dirty="0">
                <a:solidFill>
                  <a:srgbClr val="7030A0"/>
                </a:solidFill>
              </a:rPr>
              <a:t>: 1118,1 кв</a:t>
            </a:r>
            <a:r>
              <a:rPr lang="ru-RU" sz="2000" dirty="0" smtClean="0">
                <a:solidFill>
                  <a:srgbClr val="7030A0"/>
                </a:solidFill>
              </a:rPr>
              <a:t>. м</a:t>
            </a:r>
            <a:r>
              <a:rPr lang="ru-RU" sz="2000" dirty="0">
                <a:solidFill>
                  <a:srgbClr val="7030A0"/>
                </a:solidFill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Категория </a:t>
            </a:r>
            <a:r>
              <a:rPr lang="ru-RU" sz="2000" b="1" dirty="0">
                <a:solidFill>
                  <a:srgbClr val="7030A0"/>
                </a:solidFill>
              </a:rPr>
              <a:t>земель</a:t>
            </a:r>
            <a:r>
              <a:rPr lang="ru-RU" sz="2000" dirty="0">
                <a:solidFill>
                  <a:srgbClr val="7030A0"/>
                </a:solidFill>
              </a:rPr>
              <a:t>: Земли </a:t>
            </a:r>
            <a:r>
              <a:rPr lang="ru-RU" sz="2000" dirty="0" smtClean="0">
                <a:solidFill>
                  <a:srgbClr val="7030A0"/>
                </a:solidFill>
              </a:rPr>
              <a:t>населенных пунктов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Форма собственности</a:t>
            </a:r>
            <a:r>
              <a:rPr lang="ru-RU" sz="2000" dirty="0">
                <a:solidFill>
                  <a:srgbClr val="7030A0"/>
                </a:solidFill>
              </a:rPr>
              <a:t>: Администрация </a:t>
            </a:r>
            <a:r>
              <a:rPr lang="ru-RU" sz="2000" dirty="0" err="1" smtClean="0">
                <a:solidFill>
                  <a:srgbClr val="7030A0"/>
                </a:solidFill>
              </a:rPr>
              <a:t>Староковыляйского</a:t>
            </a:r>
            <a:r>
              <a:rPr lang="ru-RU" sz="2000" dirty="0" smtClean="0">
                <a:solidFill>
                  <a:srgbClr val="7030A0"/>
                </a:solidFill>
              </a:rPr>
              <a:t> сельского поселения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Кадастровый </a:t>
            </a:r>
            <a:r>
              <a:rPr lang="ru-RU" sz="2000" b="1" dirty="0">
                <a:solidFill>
                  <a:srgbClr val="7030A0"/>
                </a:solidFill>
              </a:rPr>
              <a:t>номер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13:19:0324002:150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Вид </a:t>
            </a:r>
            <a:r>
              <a:rPr lang="ru-RU" sz="2000" b="1" dirty="0">
                <a:solidFill>
                  <a:srgbClr val="7030A0"/>
                </a:solidFill>
              </a:rPr>
              <a:t>разрешенного использования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для учебной </a:t>
            </a:r>
            <a:r>
              <a:rPr lang="ru-RU" sz="2000" dirty="0">
                <a:solidFill>
                  <a:srgbClr val="7030A0"/>
                </a:solidFill>
              </a:rPr>
              <a:t>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5143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16632"/>
            <a:ext cx="7118176" cy="72008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Местонахождение объекта</a:t>
            </a:r>
            <a:endParaRPr lang="ru-RU" sz="3600" dirty="0">
              <a:solidFill>
                <a:srgbClr val="0070C0"/>
              </a:solidFill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74" t="13575" r="12392" b="13188"/>
          <a:stretch/>
        </p:blipFill>
        <p:spPr bwMode="auto">
          <a:xfrm>
            <a:off x="251520" y="955962"/>
            <a:ext cx="8568952" cy="564138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вал 2"/>
          <p:cNvSpPr/>
          <p:nvPr/>
        </p:nvSpPr>
        <p:spPr>
          <a:xfrm>
            <a:off x="4932040" y="4077072"/>
            <a:ext cx="1584176" cy="1440160"/>
          </a:xfrm>
          <a:prstGeom prst="ellipse">
            <a:avLst/>
          </a:prstGeom>
          <a:noFill/>
          <a:ln w="317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34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Документы\Мои документы\Мои рисунки\Новая папка\image-0-02-05-2c119c90d05f9bd0c24429e2b8021e5635bbff6859844e6ff8317987b85be9ce-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4"/>
            <a:ext cx="4392488" cy="28803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Документы\Мои документы\Мои рисунки\Новая папка\image-0-02-05-6fc72a8e36bcb77e5be56c3648ba57f8374e2326ecc8fb424e506667b84186a7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18" y="3573016"/>
            <a:ext cx="4363888" cy="29523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Документы\Мои документы\Мои рисунки\Новая папка\image-0-02-05-18cd174a4467bb5d123b63b2af2babbd33d69ff83c0f4d15e3cf9ff21e341af6-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4664"/>
            <a:ext cx="4104456" cy="28803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Документы\Мои документы\Мои рисунки\Новая папка\image-0-02-05-25b095a3a70f86de52d94e17481a5a2f5c079c81c2b12fdb9af8fa7bef06ed00-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73016"/>
            <a:ext cx="4320480" cy="29523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687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188640"/>
            <a:ext cx="8242576" cy="1152128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Транспортно-логистическая 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1043607" y="1628800"/>
            <a:ext cx="7810529" cy="4896544"/>
          </a:xfrm>
        </p:spPr>
        <p:txBody>
          <a:bodyPr anchor="t"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Ближайшая дорога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0,3 км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Ближайшая </a:t>
            </a:r>
            <a:r>
              <a:rPr lang="ru-RU" sz="2000" b="1" dirty="0">
                <a:solidFill>
                  <a:srgbClr val="7030A0"/>
                </a:solidFill>
              </a:rPr>
              <a:t>федеральная трасса: </a:t>
            </a:r>
            <a:r>
              <a:rPr lang="ru-RU" sz="2000" dirty="0" smtClean="0">
                <a:solidFill>
                  <a:srgbClr val="7030A0"/>
                </a:solidFill>
              </a:rPr>
              <a:t>40 </a:t>
            </a:r>
            <a:r>
              <a:rPr lang="ru-RU" sz="2000" dirty="0">
                <a:solidFill>
                  <a:srgbClr val="7030A0"/>
                </a:solidFill>
              </a:rPr>
              <a:t>км от трассы М - 5 (Москва — Рязань — Пенза — Самара — Уфа — Челябинск</a:t>
            </a:r>
            <a:r>
              <a:rPr lang="ru-RU" sz="2000" dirty="0" smtClean="0">
                <a:solidFill>
                  <a:srgbClr val="7030A0"/>
                </a:solidFill>
              </a:rPr>
              <a:t>)</a:t>
            </a: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Ближайший </a:t>
            </a:r>
            <a:r>
              <a:rPr lang="ru-RU" sz="2000" b="1" dirty="0">
                <a:solidFill>
                  <a:srgbClr val="7030A0"/>
                </a:solidFill>
              </a:rPr>
              <a:t>ж/д узел</a:t>
            </a:r>
            <a:r>
              <a:rPr lang="ru-RU" sz="2000" dirty="0">
                <a:solidFill>
                  <a:srgbClr val="7030A0"/>
                </a:solidFill>
              </a:rPr>
              <a:t>: 110 км, Торбеево </a:t>
            </a: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Ближайший </a:t>
            </a:r>
            <a:r>
              <a:rPr lang="ru-RU" sz="2000" b="1" dirty="0">
                <a:solidFill>
                  <a:srgbClr val="7030A0"/>
                </a:solidFill>
              </a:rPr>
              <a:t>аэропорт</a:t>
            </a:r>
            <a:r>
              <a:rPr lang="ru-RU" sz="2000" dirty="0">
                <a:solidFill>
                  <a:srgbClr val="7030A0"/>
                </a:solidFill>
              </a:rPr>
              <a:t>: Аэропорт г</a:t>
            </a:r>
            <a:r>
              <a:rPr lang="ru-RU" sz="2000" dirty="0" smtClean="0">
                <a:solidFill>
                  <a:srgbClr val="7030A0"/>
                </a:solidFill>
              </a:rPr>
              <a:t>. Саранска </a:t>
            </a:r>
            <a:r>
              <a:rPr lang="ru-RU" sz="2000" dirty="0">
                <a:solidFill>
                  <a:srgbClr val="7030A0"/>
                </a:solidFill>
              </a:rPr>
              <a:t>в </a:t>
            </a:r>
            <a:r>
              <a:rPr lang="ru-RU" sz="2000" dirty="0" smtClean="0">
                <a:solidFill>
                  <a:srgbClr val="7030A0"/>
                </a:solidFill>
              </a:rPr>
              <a:t>152 км</a:t>
            </a:r>
          </a:p>
          <a:p>
            <a:pPr marL="45720" indent="0" algn="just">
              <a:buNone/>
            </a:pPr>
            <a:endParaRPr lang="ru-RU" sz="2000" dirty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Расстояние до Саранска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150 </a:t>
            </a:r>
            <a:r>
              <a:rPr lang="ru-RU" sz="2000" dirty="0">
                <a:solidFill>
                  <a:srgbClr val="7030A0"/>
                </a:solidFill>
              </a:rPr>
              <a:t>км</a:t>
            </a:r>
          </a:p>
        </p:txBody>
      </p:sp>
      <p:pic>
        <p:nvPicPr>
          <p:cNvPr id="1026" name="Picture 2" descr="C:\Users\пк\Desktop\Инвестиции\Инвестиционный паспорт\Картинки\i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708920"/>
            <a:ext cx="2180095" cy="8640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к\Desktop\Инвестиции\Инвестиционный паспорт\Картинки\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789040"/>
            <a:ext cx="2183216" cy="10081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пк\Desktop\Инвестиции\Инвестиционный паспорт\Картинки\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445224"/>
            <a:ext cx="2193905" cy="9989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77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8208911" cy="648072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Энергетическая инфраструктура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683568" y="1052736"/>
            <a:ext cx="8280920" cy="5256584"/>
          </a:xfrm>
        </p:spPr>
        <p:txBody>
          <a:bodyPr anchor="t"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Газ:</a:t>
            </a:r>
            <a:r>
              <a:rPr lang="ru-RU" sz="2000" dirty="0">
                <a:solidFill>
                  <a:srgbClr val="7030A0"/>
                </a:solidFill>
              </a:rPr>
              <a:t> </a:t>
            </a:r>
            <a:r>
              <a:rPr lang="ru-RU" sz="2000" dirty="0" smtClean="0">
                <a:solidFill>
                  <a:srgbClr val="7030A0"/>
                </a:solidFill>
              </a:rPr>
              <a:t>площадка газифицирована низкого давления, трубы </a:t>
            </a:r>
            <a:r>
              <a:rPr lang="ru-RU" sz="2000" dirty="0">
                <a:solidFill>
                  <a:srgbClr val="7030A0"/>
                </a:solidFill>
              </a:rPr>
              <a:t>диаметром </a:t>
            </a:r>
            <a:r>
              <a:rPr lang="ru-RU" sz="2000" dirty="0" smtClean="0">
                <a:solidFill>
                  <a:srgbClr val="7030A0"/>
                </a:solidFill>
              </a:rPr>
              <a:t>57 мм.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Электроснабжение</a:t>
            </a:r>
            <a:r>
              <a:rPr lang="ru-RU" sz="2000" b="1" dirty="0">
                <a:solidFill>
                  <a:srgbClr val="7030A0"/>
                </a:solidFill>
              </a:rPr>
              <a:t>: </a:t>
            </a:r>
            <a:r>
              <a:rPr lang="ru-RU" sz="2000" dirty="0">
                <a:solidFill>
                  <a:srgbClr val="7030A0"/>
                </a:solidFill>
              </a:rPr>
              <a:t>в </a:t>
            </a:r>
            <a:r>
              <a:rPr lang="ru-RU" sz="2000" dirty="0" smtClean="0">
                <a:solidFill>
                  <a:srgbClr val="7030A0"/>
                </a:solidFill>
              </a:rPr>
              <a:t>0,02 </a:t>
            </a:r>
            <a:r>
              <a:rPr lang="ru-RU" sz="2000" dirty="0">
                <a:solidFill>
                  <a:srgbClr val="7030A0"/>
                </a:solidFill>
              </a:rPr>
              <a:t>км от площадки проходит </a:t>
            </a:r>
            <a:r>
              <a:rPr lang="ru-RU" sz="2000" dirty="0" smtClean="0">
                <a:solidFill>
                  <a:srgbClr val="7030A0"/>
                </a:solidFill>
              </a:rPr>
              <a:t>ВЛ-038 </a:t>
            </a:r>
            <a:r>
              <a:rPr lang="ru-RU" sz="2000" dirty="0" err="1" smtClean="0">
                <a:solidFill>
                  <a:srgbClr val="7030A0"/>
                </a:solidFill>
              </a:rPr>
              <a:t>кВ</a:t>
            </a:r>
            <a:r>
              <a:rPr lang="ru-RU" sz="2000" dirty="0" smtClean="0">
                <a:solidFill>
                  <a:srgbClr val="7030A0"/>
                </a:solidFill>
              </a:rPr>
              <a:t> №2 от ТП №128-160 </a:t>
            </a:r>
            <a:r>
              <a:rPr lang="ru-RU" sz="2000" dirty="0" err="1" smtClean="0">
                <a:solidFill>
                  <a:srgbClr val="7030A0"/>
                </a:solidFill>
              </a:rPr>
              <a:t>Ква</a:t>
            </a:r>
            <a:r>
              <a:rPr lang="ru-RU" sz="2000" dirty="0" smtClean="0">
                <a:solidFill>
                  <a:srgbClr val="7030A0"/>
                </a:solidFill>
              </a:rPr>
              <a:t>, ориентировочно </a:t>
            </a:r>
            <a:r>
              <a:rPr lang="ru-RU" sz="2000" dirty="0">
                <a:solidFill>
                  <a:srgbClr val="7030A0"/>
                </a:solidFill>
              </a:rPr>
              <a:t>свободная мощность </a:t>
            </a:r>
            <a:r>
              <a:rPr lang="ru-RU" sz="2000" dirty="0" smtClean="0">
                <a:solidFill>
                  <a:srgbClr val="7030A0"/>
                </a:solidFill>
              </a:rPr>
              <a:t>0,1 МВт</a:t>
            </a: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Водоснабжение</a:t>
            </a:r>
            <a:r>
              <a:rPr lang="ru-RU" sz="2000" b="1" dirty="0">
                <a:solidFill>
                  <a:srgbClr val="7030A0"/>
                </a:solidFill>
              </a:rPr>
              <a:t>:</a:t>
            </a:r>
            <a:r>
              <a:rPr lang="ru-RU" sz="2000" dirty="0">
                <a:solidFill>
                  <a:srgbClr val="7030A0"/>
                </a:solidFill>
              </a:rPr>
              <a:t> К площадки подведен водопровод, диаметром </a:t>
            </a:r>
            <a:r>
              <a:rPr lang="ru-RU" sz="2000" dirty="0" smtClean="0">
                <a:solidFill>
                  <a:srgbClr val="7030A0"/>
                </a:solidFill>
              </a:rPr>
              <a:t>20 </a:t>
            </a:r>
            <a:r>
              <a:rPr lang="ru-RU" sz="2000" dirty="0">
                <a:solidFill>
                  <a:srgbClr val="7030A0"/>
                </a:solidFill>
              </a:rPr>
              <a:t>мм, свободный объем воды </a:t>
            </a:r>
            <a:r>
              <a:rPr lang="ru-RU" sz="2000" dirty="0" smtClean="0">
                <a:solidFill>
                  <a:srgbClr val="7030A0"/>
                </a:solidFill>
              </a:rPr>
              <a:t>5 м3/час</a:t>
            </a: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Канализация</a:t>
            </a:r>
            <a:r>
              <a:rPr lang="ru-RU" sz="2000" b="1" dirty="0">
                <a:solidFill>
                  <a:srgbClr val="7030A0"/>
                </a:solidFill>
              </a:rPr>
              <a:t>: </a:t>
            </a:r>
            <a:r>
              <a:rPr lang="ru-RU" sz="2000" dirty="0" smtClean="0">
                <a:solidFill>
                  <a:srgbClr val="7030A0"/>
                </a:solidFill>
              </a:rPr>
              <a:t>система водоотведения отсутствует</a:t>
            </a:r>
            <a:endParaRPr lang="ru-RU" sz="2000" dirty="0">
              <a:solidFill>
                <a:srgbClr val="7030A0"/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484040"/>
            <a:ext cx="1760494" cy="11230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C:\Users\1\Desktop\vodosnabzeni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941168"/>
            <a:ext cx="1800200" cy="1080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140968"/>
            <a:ext cx="2736304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720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332</TotalTime>
  <Words>151</Words>
  <Application>Microsoft Office PowerPoint</Application>
  <PresentationFormat>Экран (4:3)</PresentationFormat>
  <Paragraphs>40</Paragraphs>
  <Slides>7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Воздушный поток</vt:lpstr>
      <vt:lpstr>Инвестиционный  паспорт</vt:lpstr>
      <vt:lpstr>Презентация PowerPoint</vt:lpstr>
      <vt:lpstr>Характеристика объекта недвижимости</vt:lpstr>
      <vt:lpstr>Местонахождение объекта</vt:lpstr>
      <vt:lpstr>Презентация PowerPoint</vt:lpstr>
      <vt:lpstr>Транспортно-логистическая структура</vt:lpstr>
      <vt:lpstr>Энергетическая инфраструктура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Инвестиционный паспорт</dc:title>
  <dc:creator>пк</dc:creator>
  <cp:lastModifiedBy>1</cp:lastModifiedBy>
  <cp:revision>41</cp:revision>
  <dcterms:created xsi:type="dcterms:W3CDTF">2017-03-01T07:51:38Z</dcterms:created>
  <dcterms:modified xsi:type="dcterms:W3CDTF">2017-03-31T15:09:29Z</dcterms:modified>
</cp:coreProperties>
</file>