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260" r:id="rId3"/>
    <p:sldId id="262" r:id="rId4"/>
    <p:sldId id="261" r:id="rId5"/>
    <p:sldId id="257" r:id="rId6"/>
    <p:sldId id="258" r:id="rId7"/>
    <p:sldId id="259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944" y="-3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8BB557-BBC7-4BC9-8B96-C49495BBA7D2}" type="datetimeFigureOut">
              <a:rPr lang="ru-RU" smtClean="0"/>
              <a:t>03.04.2017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984C3E-9C6D-4980-9469-2261733BF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60487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84C3E-9C6D-4980-9469-2261733BFB97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616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84C3E-9C6D-4980-9469-2261733BFB97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616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84C3E-9C6D-4980-9469-2261733BFB97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616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03.04.2017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03.04.2017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03.04.2017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03.04.2017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03.04.2017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03.04.2017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03.04.2017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03.04.2017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03.04.2017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03.04.2017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03.04.2017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7794815-7437-488E-A57D-AE86E6BBC3CF}" type="datetimeFigureOut">
              <a:rPr lang="ru-RU" smtClean="0"/>
              <a:t>03.04.2017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23728" y="188640"/>
            <a:ext cx="6777314" cy="1008111"/>
          </a:xfrm>
        </p:spPr>
        <p:txBody>
          <a:bodyPr>
            <a:normAutofit fontScale="90000"/>
          </a:bodyPr>
          <a:lstStyle/>
          <a:p>
            <a:pPr marL="182880" indent="0" algn="ctr">
              <a:buNone/>
            </a:pPr>
            <a:r>
              <a:rPr lang="ru-RU" sz="40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Инвестиционный</a:t>
            </a:r>
            <a:r>
              <a:rPr lang="ru-RU" sz="36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 паспорт</a:t>
            </a:r>
            <a:br>
              <a:rPr lang="ru-RU" sz="3600" dirty="0" smtClean="0">
                <a:solidFill>
                  <a:srgbClr val="0070C0"/>
                </a:solidFill>
                <a:latin typeface="Arial Black" panose="020B0A04020102020204" pitchFamily="34" charset="0"/>
              </a:rPr>
            </a:br>
            <a:endParaRPr lang="ru-RU" sz="36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pic>
        <p:nvPicPr>
          <p:cNvPr id="1026" name="Picture 2" descr="C:\Users\пк\Desktop\Инвестиции\Инвестиционные паспорта\Картинки\Герб Темникова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977" y="412701"/>
            <a:ext cx="876300" cy="1123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340768"/>
            <a:ext cx="5242669" cy="54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вал 2"/>
          <p:cNvSpPr/>
          <p:nvPr/>
        </p:nvSpPr>
        <p:spPr>
          <a:xfrm>
            <a:off x="4932040" y="5074493"/>
            <a:ext cx="461094" cy="288032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5934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47664" y="1124744"/>
            <a:ext cx="6480720" cy="3672408"/>
          </a:xfrm>
        </p:spPr>
        <p:txBody>
          <a:bodyPr>
            <a:noAutofit/>
          </a:bodyPr>
          <a:lstStyle/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rgbClr val="0070C0"/>
                </a:solidFill>
                <a:cs typeface="Aharoni" panose="02010803020104030203" pitchFamily="2" charset="-79"/>
              </a:rPr>
              <a:t>Наименование объекта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cs typeface="Aharoni" panose="02010803020104030203" pitchFamily="2" charset="-79"/>
              </a:rPr>
              <a:t>: </a:t>
            </a:r>
            <a:r>
              <a:rPr lang="ru-RU" sz="24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Здание бывшей </a:t>
            </a:r>
            <a:r>
              <a:rPr lang="ru-RU" sz="2400" b="1" dirty="0" err="1" smtClean="0">
                <a:solidFill>
                  <a:srgbClr val="7030A0"/>
                </a:solidFill>
                <a:cs typeface="Aharoni" panose="02010803020104030203" pitchFamily="2" charset="-79"/>
              </a:rPr>
              <a:t>Лесно-Цибаевской</a:t>
            </a:r>
            <a:r>
              <a:rPr lang="ru-RU" sz="24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 школы </a:t>
            </a: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cs typeface="Aharoni" panose="02010803020104030203" pitchFamily="2" charset="-79"/>
              </a:rPr>
              <a:t>Адрес: </a:t>
            </a:r>
            <a:r>
              <a:rPr lang="ru-RU" sz="24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РМ, Темниковский район, с. Лесное </a:t>
            </a:r>
            <a:r>
              <a:rPr lang="ru-RU" sz="2400" b="1" dirty="0" err="1" smtClean="0">
                <a:solidFill>
                  <a:srgbClr val="7030A0"/>
                </a:solidFill>
                <a:cs typeface="Aharoni" panose="02010803020104030203" pitchFamily="2" charset="-79"/>
              </a:rPr>
              <a:t>Цибаево</a:t>
            </a:r>
            <a:r>
              <a:rPr lang="ru-RU" sz="24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, ул. Школьная, д. 3</a:t>
            </a: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cs typeface="Aharoni" panose="02010803020104030203" pitchFamily="2" charset="-79"/>
              </a:rPr>
              <a:t>Дата составления: </a:t>
            </a:r>
            <a:r>
              <a:rPr lang="ru-RU" sz="24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01.03.2017г.</a:t>
            </a: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cs typeface="Aharoni" panose="02010803020104030203" pitchFamily="2" charset="-79"/>
              </a:rPr>
              <a:t>Категория: </a:t>
            </a:r>
            <a:r>
              <a:rPr lang="ru-RU" sz="2400" b="1" dirty="0" err="1" smtClean="0">
                <a:solidFill>
                  <a:srgbClr val="7030A0"/>
                </a:solidFill>
                <a:cs typeface="Aharoni" panose="02010803020104030203" pitchFamily="2" charset="-79"/>
              </a:rPr>
              <a:t>Браунфилд</a:t>
            </a:r>
            <a:endParaRPr lang="ru-RU" sz="2400" b="1" dirty="0">
              <a:solidFill>
                <a:srgbClr val="7030A0"/>
              </a:solidFill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640847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12" t="21236" r="30479" b="11281"/>
          <a:stretch/>
        </p:blipFill>
        <p:spPr bwMode="auto">
          <a:xfrm>
            <a:off x="179512" y="844724"/>
            <a:ext cx="8784976" cy="583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16631"/>
            <a:ext cx="7056784" cy="864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Овал 1"/>
          <p:cNvSpPr/>
          <p:nvPr/>
        </p:nvSpPr>
        <p:spPr>
          <a:xfrm>
            <a:off x="2915816" y="3303848"/>
            <a:ext cx="1728192" cy="1205272"/>
          </a:xfrm>
          <a:prstGeom prst="ellipse">
            <a:avLst/>
          </a:prstGeom>
          <a:noFill/>
          <a:ln w="4127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74693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4598" y="2924944"/>
            <a:ext cx="6624736" cy="38772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7" name="Picture 3" descr="C:\Users\пк\Desktop\Инвестиции\Инвестиционные паспорта\Картинки\Л. Цибаевская шк. 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324"/>
          <a:stretch/>
        </p:blipFill>
        <p:spPr bwMode="auto">
          <a:xfrm>
            <a:off x="4860032" y="188640"/>
            <a:ext cx="4231382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пк\Desktop\Инвестиции\Инвестиционные паспорта\Картинки\Л Цибаевская шк.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88640"/>
            <a:ext cx="4392487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Овал 1"/>
          <p:cNvSpPr/>
          <p:nvPr/>
        </p:nvSpPr>
        <p:spPr>
          <a:xfrm>
            <a:off x="4212332" y="5373216"/>
            <a:ext cx="914400" cy="432048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вал 2"/>
          <p:cNvSpPr/>
          <p:nvPr/>
        </p:nvSpPr>
        <p:spPr>
          <a:xfrm>
            <a:off x="4860032" y="3501008"/>
            <a:ext cx="914400" cy="432048"/>
          </a:xfrm>
          <a:prstGeom prst="ellipse">
            <a:avLst/>
          </a:prstGeom>
          <a:noFill/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22538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332656"/>
            <a:ext cx="7992888" cy="1152128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>
                <a:solidFill>
                  <a:srgbClr val="0070C0"/>
                </a:solidFill>
              </a:rPr>
              <a:t>Характеристика объекта </a:t>
            </a:r>
            <a:r>
              <a:rPr lang="ru-RU" sz="3600" dirty="0" smtClean="0">
                <a:solidFill>
                  <a:srgbClr val="0070C0"/>
                </a:solidFill>
              </a:rPr>
              <a:t>недвижимости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 rot="10800000" flipV="1">
            <a:off x="971600" y="1844824"/>
            <a:ext cx="7560840" cy="4320480"/>
          </a:xfrm>
        </p:spPr>
        <p:txBody>
          <a:bodyPr anchor="t">
            <a:no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Площадь: 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1,86 га</a:t>
            </a:r>
            <a:endParaRPr lang="ru-RU" sz="2000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Площадь свободная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: 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 1,86 га</a:t>
            </a:r>
            <a:endParaRPr lang="ru-RU" sz="2000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Категория 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земель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: 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земли поселений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Форма 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собственности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: 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Муниципальное образование Темниковский муниципальный район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Кадастровый 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номер</a:t>
            </a:r>
            <a:r>
              <a:rPr lang="ru-RU" sz="2000">
                <a:solidFill>
                  <a:schemeClr val="accent1">
                    <a:lumMod val="75000"/>
                  </a:schemeClr>
                </a:solidFill>
              </a:rPr>
              <a:t>: </a:t>
            </a:r>
            <a:r>
              <a:rPr lang="ru-RU" sz="2000" smtClean="0">
                <a:solidFill>
                  <a:schemeClr val="accent1">
                    <a:lumMod val="75000"/>
                  </a:schemeClr>
                </a:solidFill>
              </a:rPr>
              <a:t>13:19:0214001:86</a:t>
            </a:r>
            <a:endParaRPr lang="ru-RU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Вид 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разрешенного использования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: для эксплуатации зданий и сооружений</a:t>
            </a:r>
          </a:p>
        </p:txBody>
      </p:sp>
    </p:spTree>
    <p:extLst>
      <p:ext uri="{BB962C8B-B14F-4D97-AF65-F5344CB8AC3E}">
        <p14:creationId xmlns:p14="http://schemas.microsoft.com/office/powerpoint/2010/main" val="51437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5" y="332656"/>
            <a:ext cx="7118176" cy="1368152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>
                <a:solidFill>
                  <a:srgbClr val="0070C0"/>
                </a:solidFill>
              </a:rPr>
              <a:t>Транспортно-логистическая структура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 rot="10800000" flipV="1">
            <a:off x="611560" y="1628800"/>
            <a:ext cx="8244916" cy="5031432"/>
          </a:xfrm>
        </p:spPr>
        <p:txBody>
          <a:bodyPr anchor="t">
            <a:no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Ближайшая дорога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: 0,1 км 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Ближайшая 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федеральная трасса: 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96 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км от трассы М - 5 (Москва — Рязань — Пенза — Самара — Уфа — Челябинск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</a:p>
          <a:p>
            <a:pPr marL="45720" indent="0">
              <a:buNone/>
            </a:pP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Ближайший 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ж/д узел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: 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110 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км, 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ст. Торбеево </a:t>
            </a:r>
          </a:p>
          <a:p>
            <a:pPr marL="45720" indent="0">
              <a:buNone/>
            </a:pPr>
            <a:endParaRPr lang="ru-RU" sz="2000" dirty="0">
              <a:solidFill>
                <a:schemeClr val="accent1">
                  <a:lumMod val="75000"/>
                </a:schemeClr>
              </a:solidFill>
            </a:endParaRPr>
          </a:p>
          <a:p>
            <a:pPr marL="45720" indent="0">
              <a:buNone/>
            </a:pPr>
            <a:endParaRPr lang="ru-RU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45720" indent="0">
              <a:buNone/>
            </a:pPr>
            <a:endParaRPr lang="ru-RU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45720" indent="0">
              <a:buNone/>
            </a:pPr>
            <a:endParaRPr lang="ru-RU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Ближайший 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аэропорт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: Аэропорт г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. Саранска 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в 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201 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км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Расстояние до Саранска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: 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196 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км</a:t>
            </a:r>
          </a:p>
        </p:txBody>
      </p:sp>
      <p:pic>
        <p:nvPicPr>
          <p:cNvPr id="2050" name="Picture 2" descr="C:\Users\пк\Desktop\Инвестиции\Инвестиционные паспорта\Картинки\i (3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708920"/>
            <a:ext cx="2448272" cy="1143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пк\Desktop\Инвестиции\Инвестиционные паспорта\Картинки\i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645025"/>
            <a:ext cx="2376264" cy="11521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пк\Desktop\Инвестиции\Инвестиционные паспорта\Картинки\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5517232"/>
            <a:ext cx="2448759" cy="1143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3779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424936" cy="648072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>
                <a:solidFill>
                  <a:srgbClr val="0070C0"/>
                </a:solidFill>
              </a:rPr>
              <a:t>Энергетическая инфраструктура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 rot="10800000" flipV="1">
            <a:off x="863588" y="1196752"/>
            <a:ext cx="7560840" cy="5400600"/>
          </a:xfrm>
        </p:spPr>
        <p:txBody>
          <a:bodyPr anchor="t">
            <a:no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Газ: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 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имеется </a:t>
            </a:r>
          </a:p>
          <a:p>
            <a:pPr marL="45720" indent="0">
              <a:buNone/>
            </a:pPr>
            <a:endParaRPr lang="ru-RU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45720" indent="0">
              <a:buNone/>
            </a:pPr>
            <a:endParaRPr lang="ru-RU" sz="20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Электроснабжение: 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в 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5 м 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от площадки проходит 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ВЛ-038 </a:t>
            </a:r>
            <a:r>
              <a:rPr lang="ru-RU" sz="2000" dirty="0" err="1" smtClean="0">
                <a:solidFill>
                  <a:schemeClr val="accent1">
                    <a:lumMod val="75000"/>
                  </a:schemeClr>
                </a:solidFill>
              </a:rPr>
              <a:t>кВ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 №1 от ТП №44. </a:t>
            </a:r>
          </a:p>
          <a:p>
            <a:pPr marL="45720" indent="0" algn="just">
              <a:buNone/>
            </a:pPr>
            <a:endParaRPr lang="ru-RU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45720" indent="0" algn="just">
              <a:buNone/>
            </a:pPr>
            <a:endParaRPr lang="ru-RU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45720" indent="0" algn="just">
              <a:buNone/>
            </a:pPr>
            <a:endParaRPr lang="ru-RU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Водоснабжение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: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 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 проложен водопровод, труба диаметр 100.</a:t>
            </a:r>
          </a:p>
          <a:p>
            <a:pPr marL="45720" indent="0" algn="just">
              <a:buNone/>
            </a:pPr>
            <a:endParaRPr lang="ru-RU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45720" indent="0" algn="just">
              <a:buNone/>
            </a:pPr>
            <a:endParaRPr lang="ru-RU" sz="2000" dirty="0">
              <a:solidFill>
                <a:schemeClr val="accent1">
                  <a:lumMod val="75000"/>
                </a:schemeClr>
              </a:solidFill>
            </a:endParaRPr>
          </a:p>
          <a:p>
            <a:pPr marL="45720" indent="0" algn="just">
              <a:buNone/>
            </a:pPr>
            <a:endParaRPr lang="ru-RU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Канализация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: 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система водоотведения отсутствует</a:t>
            </a:r>
            <a:endParaRPr lang="ru-RU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8541" y="1051322"/>
            <a:ext cx="2084387" cy="122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1179" y="2852936"/>
            <a:ext cx="2066925" cy="1268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 descr="C:\Users\1\Desktop\vodosnabzenie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653136"/>
            <a:ext cx="2232248" cy="1353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7204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192</TotalTime>
  <Words>139</Words>
  <Application>Microsoft Office PowerPoint</Application>
  <PresentationFormat>Экран (4:3)</PresentationFormat>
  <Paragraphs>39</Paragraphs>
  <Slides>7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Воздушный поток</vt:lpstr>
      <vt:lpstr>Инвестиционный паспорт </vt:lpstr>
      <vt:lpstr>Презентация PowerPoint</vt:lpstr>
      <vt:lpstr>Презентация PowerPoint</vt:lpstr>
      <vt:lpstr>Презентация PowerPoint</vt:lpstr>
      <vt:lpstr>Характеристика объекта недвижимости</vt:lpstr>
      <vt:lpstr>Транспортно-логистическая структура</vt:lpstr>
      <vt:lpstr>Энергетическая инфраструктура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Инвестиционный паспорт</dc:title>
  <dc:creator>пк</dc:creator>
  <cp:lastModifiedBy>пк</cp:lastModifiedBy>
  <cp:revision>45</cp:revision>
  <dcterms:created xsi:type="dcterms:W3CDTF">2017-03-01T07:51:38Z</dcterms:created>
  <dcterms:modified xsi:type="dcterms:W3CDTF">2017-04-03T07:51:16Z</dcterms:modified>
</cp:coreProperties>
</file>