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63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06.04.2017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7632848" cy="3384376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Земельный участок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algn="just"/>
            <a:endParaRPr lang="ru-RU" sz="2000" b="1" dirty="0" smtClean="0">
              <a:solidFill>
                <a:srgbClr val="7030A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 РМ, </a:t>
            </a:r>
            <a:r>
              <a:rPr lang="ru-RU" sz="2000" b="1" dirty="0">
                <a:solidFill>
                  <a:srgbClr val="7030A0"/>
                </a:solidFill>
              </a:rPr>
              <a:t>Темниковский </a:t>
            </a:r>
            <a:r>
              <a:rPr lang="ru-RU" sz="2000" b="1" dirty="0" smtClean="0">
                <a:solidFill>
                  <a:srgbClr val="7030A0"/>
                </a:solidFill>
              </a:rPr>
              <a:t>район</a:t>
            </a:r>
            <a:r>
              <a:rPr lang="ru-RU" sz="2000" b="1" dirty="0">
                <a:solidFill>
                  <a:srgbClr val="7030A0"/>
                </a:solidFill>
              </a:rPr>
              <a:t>, </a:t>
            </a:r>
            <a:r>
              <a:rPr lang="ru-RU" sz="2000" b="1" dirty="0" smtClean="0">
                <a:solidFill>
                  <a:srgbClr val="7030A0"/>
                </a:solidFill>
              </a:rPr>
              <a:t>п. </a:t>
            </a:r>
            <a:r>
              <a:rPr lang="ru-RU" sz="2000" b="1" dirty="0" err="1" smtClean="0">
                <a:solidFill>
                  <a:srgbClr val="7030A0"/>
                </a:solidFill>
              </a:rPr>
              <a:t>Плосское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algn="just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</a:t>
            </a:r>
            <a:r>
              <a:rPr lang="ru-RU" sz="2000" b="1" smtClean="0">
                <a:solidFill>
                  <a:srgbClr val="7030A0"/>
                </a:solidFill>
                <a:cs typeface="Aharoni" panose="02010803020104030203" pitchFamily="2" charset="-79"/>
              </a:rPr>
              <a:t>: </a:t>
            </a:r>
            <a:r>
              <a:rPr lang="ru-RU" sz="2000" b="1" smtClean="0">
                <a:solidFill>
                  <a:srgbClr val="7030A0"/>
                </a:solidFill>
                <a:cs typeface="Aharoni" panose="02010803020104030203" pitchFamily="2" charset="-79"/>
              </a:rPr>
              <a:t>06.04.2017г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.</a:t>
            </a:r>
          </a:p>
          <a:p>
            <a:pPr algn="just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Гринфилд</a:t>
            </a:r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76673"/>
            <a:ext cx="6406480" cy="1008111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916832"/>
            <a:ext cx="7560840" cy="4608512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0,3 га</a:t>
            </a:r>
            <a:endParaRPr lang="ru-RU" sz="20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Площадь свободная</a:t>
            </a:r>
            <a:r>
              <a:rPr lang="ru-RU" sz="2000" dirty="0">
                <a:solidFill>
                  <a:srgbClr val="7030A0"/>
                </a:solidFill>
              </a:rPr>
              <a:t>: 0,3 га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</a:t>
            </a:r>
            <a:r>
              <a:rPr lang="ru-RU" sz="2000" dirty="0" smtClean="0">
                <a:solidFill>
                  <a:srgbClr val="7030A0"/>
                </a:solidFill>
              </a:rPr>
              <a:t>населенных пунктов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Администрация муниципального </a:t>
            </a:r>
            <a:r>
              <a:rPr lang="ru-RU" sz="2000" dirty="0" smtClean="0">
                <a:solidFill>
                  <a:srgbClr val="7030A0"/>
                </a:solidFill>
              </a:rPr>
              <a:t>района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номер квартала</a:t>
            </a:r>
            <a:r>
              <a:rPr lang="ru-RU" sz="2000" dirty="0" smtClean="0">
                <a:solidFill>
                  <a:srgbClr val="7030A0"/>
                </a:solidFill>
              </a:rPr>
              <a:t>: 13:19:0205004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объект торговли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126289" cy="810741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Месторасположение объекта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3715" t="21083" r="18731" b="9685"/>
          <a:stretch/>
        </p:blipFill>
        <p:spPr bwMode="auto">
          <a:xfrm>
            <a:off x="857350" y="1052736"/>
            <a:ext cx="7560838" cy="533375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Овал 4"/>
          <p:cNvSpPr/>
          <p:nvPr/>
        </p:nvSpPr>
        <p:spPr>
          <a:xfrm>
            <a:off x="5796136" y="3789040"/>
            <a:ext cx="1414797" cy="1296144"/>
          </a:xfrm>
          <a:prstGeom prst="ellipse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6467530" y="3392996"/>
            <a:ext cx="205383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265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96944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</a:t>
            </a:r>
            <a:r>
              <a:rPr lang="ru-RU" sz="3400" dirty="0" smtClean="0">
                <a:solidFill>
                  <a:srgbClr val="0070C0"/>
                </a:solidFill>
              </a:rPr>
              <a:t> структура</a:t>
            </a:r>
            <a:endParaRPr lang="ru-RU" sz="34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340768"/>
            <a:ext cx="7560840" cy="5184576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7030A0"/>
                </a:solidFill>
              </a:rPr>
              <a:t>Ближайшая </a:t>
            </a:r>
            <a:r>
              <a:rPr lang="ru-RU" sz="1800" b="1" dirty="0" smtClean="0">
                <a:solidFill>
                  <a:srgbClr val="7030A0"/>
                </a:solidFill>
              </a:rPr>
              <a:t>автодорога</a:t>
            </a:r>
            <a:r>
              <a:rPr lang="ru-RU" sz="1800" dirty="0">
                <a:solidFill>
                  <a:srgbClr val="7030A0"/>
                </a:solidFill>
              </a:rPr>
              <a:t>: </a:t>
            </a:r>
            <a:r>
              <a:rPr lang="ru-RU" sz="1800" dirty="0" smtClean="0">
                <a:solidFill>
                  <a:srgbClr val="7030A0"/>
                </a:solidFill>
              </a:rPr>
              <a:t>0,05 </a:t>
            </a:r>
            <a:r>
              <a:rPr lang="ru-RU" sz="1800" dirty="0">
                <a:solidFill>
                  <a:srgbClr val="7030A0"/>
                </a:solidFill>
              </a:rPr>
              <a:t>км </a:t>
            </a:r>
            <a:r>
              <a:rPr lang="ru-RU" sz="1800" dirty="0" smtClean="0">
                <a:solidFill>
                  <a:srgbClr val="7030A0"/>
                </a:solidFill>
              </a:rPr>
              <a:t>до автодороги Темников-Краснослободск-Саранск</a:t>
            </a:r>
          </a:p>
          <a:p>
            <a:pPr marL="45720" indent="0" algn="just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8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18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1800" dirty="0">
                <a:solidFill>
                  <a:srgbClr val="7030A0"/>
                </a:solidFill>
              </a:rPr>
              <a:t>110 км от трассы М - 5 (Москва — Рязань — Пенза — Самара — Уфа — Челябинск</a:t>
            </a:r>
            <a:r>
              <a:rPr lang="ru-RU" sz="1800" dirty="0" smtClean="0">
                <a:solidFill>
                  <a:srgbClr val="7030A0"/>
                </a:solidFill>
              </a:rPr>
              <a:t>)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1800" b="1" dirty="0">
                <a:solidFill>
                  <a:srgbClr val="7030A0"/>
                </a:solidFill>
              </a:rPr>
              <a:t>ж/д узел</a:t>
            </a:r>
            <a:r>
              <a:rPr lang="ru-RU" sz="1800" dirty="0">
                <a:solidFill>
                  <a:srgbClr val="7030A0"/>
                </a:solidFill>
              </a:rPr>
              <a:t>: </a:t>
            </a:r>
            <a:r>
              <a:rPr lang="ru-RU" sz="1800" dirty="0" smtClean="0">
                <a:solidFill>
                  <a:srgbClr val="7030A0"/>
                </a:solidFill>
              </a:rPr>
              <a:t>80 </a:t>
            </a:r>
            <a:r>
              <a:rPr lang="ru-RU" sz="1800" dirty="0">
                <a:solidFill>
                  <a:srgbClr val="7030A0"/>
                </a:solidFill>
              </a:rPr>
              <a:t>км, ст</a:t>
            </a:r>
            <a:r>
              <a:rPr lang="ru-RU" sz="1800" dirty="0" smtClean="0">
                <a:solidFill>
                  <a:srgbClr val="7030A0"/>
                </a:solidFill>
              </a:rPr>
              <a:t>. Торбеево</a:t>
            </a:r>
          </a:p>
          <a:p>
            <a:pPr marL="45720" indent="0" algn="just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1800" b="1" dirty="0">
                <a:solidFill>
                  <a:srgbClr val="7030A0"/>
                </a:solidFill>
              </a:rPr>
              <a:t>аэропорт</a:t>
            </a:r>
            <a:r>
              <a:rPr lang="ru-RU" sz="1800" dirty="0">
                <a:solidFill>
                  <a:srgbClr val="7030A0"/>
                </a:solidFill>
              </a:rPr>
              <a:t>: Аэропорт г</a:t>
            </a:r>
            <a:r>
              <a:rPr lang="ru-RU" sz="1800" dirty="0" smtClean="0">
                <a:solidFill>
                  <a:srgbClr val="7030A0"/>
                </a:solidFill>
              </a:rPr>
              <a:t>. Саранска </a:t>
            </a:r>
            <a:r>
              <a:rPr lang="ru-RU" sz="1800" dirty="0">
                <a:solidFill>
                  <a:srgbClr val="7030A0"/>
                </a:solidFill>
              </a:rPr>
              <a:t>в </a:t>
            </a:r>
            <a:r>
              <a:rPr lang="ru-RU" sz="1800" dirty="0" smtClean="0">
                <a:solidFill>
                  <a:srgbClr val="7030A0"/>
                </a:solidFill>
              </a:rPr>
              <a:t>173 км</a:t>
            </a:r>
          </a:p>
          <a:p>
            <a:pPr marL="45720" indent="0" algn="just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solidFill>
                  <a:srgbClr val="7030A0"/>
                </a:solidFill>
              </a:rPr>
              <a:t>Расстояние </a:t>
            </a:r>
            <a:r>
              <a:rPr lang="ru-RU" sz="1800" b="1" dirty="0">
                <a:solidFill>
                  <a:srgbClr val="7030A0"/>
                </a:solidFill>
              </a:rPr>
              <a:t>до Саранска</a:t>
            </a:r>
            <a:r>
              <a:rPr lang="ru-RU" sz="1800" dirty="0">
                <a:solidFill>
                  <a:srgbClr val="7030A0"/>
                </a:solidFill>
              </a:rPr>
              <a:t>: </a:t>
            </a:r>
            <a:r>
              <a:rPr lang="ru-RU" sz="1800" dirty="0" smtClean="0">
                <a:solidFill>
                  <a:srgbClr val="7030A0"/>
                </a:solidFill>
              </a:rPr>
              <a:t>168 </a:t>
            </a:r>
            <a:r>
              <a:rPr lang="ru-RU" sz="18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2050" name="Picture 2" descr="C:\Users\пк\Desktop\Инвестиции\Инвестиционные паспорта\Картинки\827af16e62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86347"/>
            <a:ext cx="2840087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к\Desktop\Инвестиции\Инвестиционные паспорта\Картинки\i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17032"/>
            <a:ext cx="2952328" cy="130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к\Desktop\Инвестиции\Инвестиционные паспорта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89240"/>
            <a:ext cx="2903114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38257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052736"/>
            <a:ext cx="7560840" cy="5544616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в </a:t>
            </a:r>
            <a:r>
              <a:rPr lang="ru-RU" sz="2000" dirty="0" smtClean="0">
                <a:solidFill>
                  <a:srgbClr val="7030A0"/>
                </a:solidFill>
              </a:rPr>
              <a:t>0,25 </a:t>
            </a:r>
            <a:r>
              <a:rPr lang="ru-RU" sz="2000" dirty="0">
                <a:solidFill>
                  <a:srgbClr val="7030A0"/>
                </a:solidFill>
              </a:rPr>
              <a:t>км от площадки проложен газопровод </a:t>
            </a:r>
            <a:r>
              <a:rPr lang="ru-RU" sz="2000" dirty="0" smtClean="0">
                <a:solidFill>
                  <a:srgbClr val="7030A0"/>
                </a:solidFill>
              </a:rPr>
              <a:t>низкого </a:t>
            </a:r>
            <a:r>
              <a:rPr lang="ru-RU" sz="2000" dirty="0">
                <a:solidFill>
                  <a:srgbClr val="7030A0"/>
                </a:solidFill>
              </a:rPr>
              <a:t>давления </a:t>
            </a:r>
            <a:r>
              <a:rPr lang="ru-RU" sz="2000" dirty="0" smtClean="0">
                <a:solidFill>
                  <a:srgbClr val="7030A0"/>
                </a:solidFill>
              </a:rPr>
              <a:t>диаметром 57 </a:t>
            </a:r>
            <a:r>
              <a:rPr lang="ru-RU" sz="2000" dirty="0">
                <a:solidFill>
                  <a:srgbClr val="7030A0"/>
                </a:solidFill>
              </a:rPr>
              <a:t>мм, </a:t>
            </a:r>
            <a:r>
              <a:rPr lang="ru-RU" sz="2000" dirty="0" smtClean="0">
                <a:solidFill>
                  <a:srgbClr val="7030A0"/>
                </a:solidFill>
              </a:rPr>
              <a:t>ориентировочно-свободная </a:t>
            </a:r>
            <a:r>
              <a:rPr lang="ru-RU" sz="2000" dirty="0">
                <a:solidFill>
                  <a:srgbClr val="7030A0"/>
                </a:solidFill>
              </a:rPr>
              <a:t>мощность 1</a:t>
            </a:r>
            <a:r>
              <a:rPr lang="ru-RU" sz="2000" dirty="0" smtClean="0">
                <a:solidFill>
                  <a:srgbClr val="7030A0"/>
                </a:solidFill>
              </a:rPr>
              <a:t>0 </a:t>
            </a:r>
            <a:r>
              <a:rPr lang="ru-RU" sz="2000" dirty="0">
                <a:solidFill>
                  <a:srgbClr val="7030A0"/>
                </a:solidFill>
              </a:rPr>
              <a:t>м3/час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0,1 км от площадки проходит ВЛ-10 </a:t>
            </a:r>
            <a:r>
              <a:rPr lang="ru-RU" sz="2000" dirty="0" err="1">
                <a:solidFill>
                  <a:srgbClr val="7030A0"/>
                </a:solidFill>
              </a:rPr>
              <a:t>кВ</a:t>
            </a:r>
            <a:r>
              <a:rPr lang="ru-RU" sz="2000" dirty="0">
                <a:solidFill>
                  <a:srgbClr val="7030A0"/>
                </a:solidFill>
              </a:rPr>
              <a:t>, свободная мощность </a:t>
            </a:r>
            <a:r>
              <a:rPr lang="ru-RU" sz="2000" dirty="0" smtClean="0">
                <a:solidFill>
                  <a:srgbClr val="7030A0"/>
                </a:solidFill>
              </a:rPr>
              <a:t>0,05 МВт</a:t>
            </a:r>
            <a:r>
              <a:rPr lang="ru-RU" sz="2000" dirty="0">
                <a:solidFill>
                  <a:srgbClr val="7030A0"/>
                </a:solidFill>
              </a:rPr>
              <a:t>.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Водоснабжение: </a:t>
            </a:r>
            <a:r>
              <a:rPr lang="ru-RU" sz="2000" dirty="0" smtClean="0">
                <a:solidFill>
                  <a:srgbClr val="7030A0"/>
                </a:solidFill>
              </a:rPr>
              <a:t>в 1,2 км от площадки</a:t>
            </a:r>
            <a:r>
              <a:rPr lang="ru-RU" sz="2000" dirty="0">
                <a:solidFill>
                  <a:srgbClr val="7030A0"/>
                </a:solidFill>
              </a:rPr>
              <a:t> артезианская </a:t>
            </a:r>
            <a:r>
              <a:rPr lang="ru-RU" sz="2000" dirty="0" smtClean="0">
                <a:solidFill>
                  <a:srgbClr val="7030A0"/>
                </a:solidFill>
              </a:rPr>
              <a:t>скважина с ориентировочно-свободным объемом </a:t>
            </a:r>
            <a:r>
              <a:rPr lang="ru-RU" sz="2000" dirty="0">
                <a:solidFill>
                  <a:srgbClr val="7030A0"/>
                </a:solidFill>
              </a:rPr>
              <a:t>воды 10 </a:t>
            </a:r>
            <a:r>
              <a:rPr lang="ru-RU" sz="2000" dirty="0" smtClean="0">
                <a:solidFill>
                  <a:srgbClr val="7030A0"/>
                </a:solidFill>
              </a:rPr>
              <a:t>м3/час.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Необходимо строительство </a:t>
            </a:r>
            <a:r>
              <a:rPr lang="ru-RU" sz="2000" dirty="0" smtClean="0">
                <a:solidFill>
                  <a:srgbClr val="7030A0"/>
                </a:solidFill>
              </a:rPr>
              <a:t>местной канализации.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пк\Desktop\Инвестиции\Инвестиционные паспорта\Картинки\i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20888"/>
            <a:ext cx="2448272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 b="7795"/>
          <a:stretch/>
        </p:blipFill>
        <p:spPr bwMode="auto">
          <a:xfrm>
            <a:off x="5187445" y="4221088"/>
            <a:ext cx="2513526" cy="1296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457</TotalTime>
  <Words>129</Words>
  <Application>Microsoft Office PowerPoint</Application>
  <PresentationFormat>Экран (4:3)</PresentationFormat>
  <Paragraphs>41</Paragraphs>
  <Slides>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Инвестиционный паспорт</vt:lpstr>
      <vt:lpstr>Характеристика объекта недвижимости</vt:lpstr>
      <vt:lpstr>Месторасположение объекта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46</cp:revision>
  <dcterms:created xsi:type="dcterms:W3CDTF">2017-03-01T07:51:38Z</dcterms:created>
  <dcterms:modified xsi:type="dcterms:W3CDTF">2017-04-06T14:52:54Z</dcterms:modified>
</cp:coreProperties>
</file>