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60" r:id="rId3"/>
    <p:sldId id="262" r:id="rId4"/>
    <p:sldId id="261" r:id="rId5"/>
    <p:sldId id="257" r:id="rId6"/>
    <p:sldId id="258" r:id="rId7"/>
    <p:sldId id="25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BB557-BBC7-4BC9-8B96-C49495BBA7D2}" type="datetimeFigureOut">
              <a:rPr lang="ru-RU" smtClean="0"/>
              <a:t>06.02.2019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84C3E-9C6D-4980-9469-2261733BF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048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7794815-7437-488E-A57D-AE86E6BBC3CF}" type="datetimeFigureOut">
              <a:rPr lang="ru-RU" smtClean="0"/>
              <a:t>06.02.2019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76941" y="174551"/>
            <a:ext cx="7188596" cy="1296144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ru-RU" sz="40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Инвестиционный</a:t>
            </a:r>
            <a:r>
              <a:rPr lang="ru-RU" sz="32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 паспорт</a:t>
            </a:r>
            <a:endParaRPr lang="ru-RU" sz="32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C:\Users\пк\Desktop\Инвестиции\Инвестиционный паспорт\Картинки\020216_0241174684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93795"/>
            <a:ext cx="5904656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к\Desktop\Инвестиции\Инвестиционный паспорт\Картинки\Герб Темникова 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0648"/>
            <a:ext cx="8763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4585759" y="4165495"/>
            <a:ext cx="576064" cy="603057"/>
          </a:xfrm>
          <a:prstGeom prst="ellipse">
            <a:avLst/>
          </a:prstGeom>
          <a:noFill/>
          <a:ln w="412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93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2"/>
          <p:cNvSpPr txBox="1">
            <a:spLocks/>
          </p:cNvSpPr>
          <p:nvPr/>
        </p:nvSpPr>
        <p:spPr>
          <a:xfrm>
            <a:off x="755576" y="908720"/>
            <a:ext cx="7704856" cy="554461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Наименование объекта: 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Здание спортивного зала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20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Адрес: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 РМ, г. Темников, ул. Коммунистическая, д.8а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20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Дата составления: 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13.11.2018г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.</a:t>
            </a:r>
          </a:p>
          <a:p>
            <a:pPr marL="0" indent="0">
              <a:buNone/>
            </a:pPr>
            <a:endParaRPr lang="ru-RU" sz="20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Категория: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 </a:t>
            </a:r>
            <a:r>
              <a:rPr lang="ru-RU" sz="2000" b="1" dirty="0" err="1" smtClean="0">
                <a:solidFill>
                  <a:srgbClr val="7030A0"/>
                </a:solidFill>
                <a:cs typeface="Aharoni" panose="02010803020104030203" pitchFamily="2" charset="-79"/>
              </a:rPr>
              <a:t>Браунфилд</a:t>
            </a:r>
            <a:endParaRPr lang="ru-RU" sz="2000" b="1" dirty="0">
              <a:solidFill>
                <a:srgbClr val="7030A0"/>
              </a:solidFill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5102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1340768" cy="177200"/>
          </a:xfrm>
        </p:spPr>
        <p:txBody>
          <a:bodyPr>
            <a:normAutofit fontScale="32500" lnSpcReduction="20000"/>
          </a:bodyPr>
          <a:lstStyle/>
          <a:p>
            <a:endParaRPr lang="ru-RU" dirty="0"/>
          </a:p>
        </p:txBody>
      </p:sp>
      <p:pic>
        <p:nvPicPr>
          <p:cNvPr id="1026" name="Picture 2" descr="C:\Users\пк\Desktop\Инвестиции\25.05.2018\Вспомогательная школа\Здание спортзала\IMG-20180601-WA002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938"/>
          <a:stretch/>
        </p:blipFill>
        <p:spPr bwMode="auto">
          <a:xfrm>
            <a:off x="485776" y="260648"/>
            <a:ext cx="4536503" cy="29523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к\Desktop\Инвестиции\25.05.2018\Вспомогательная школа\Здание спортзала\Здание спортзала сзади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32" b="37010"/>
          <a:stretch/>
        </p:blipFill>
        <p:spPr bwMode="auto">
          <a:xfrm>
            <a:off x="3635896" y="3356992"/>
            <a:ext cx="5005457" cy="32403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7767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4150804" y="2780928"/>
            <a:ext cx="1357300" cy="1440160"/>
          </a:xfrm>
          <a:prstGeom prst="ellipse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96944" cy="792088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chemeClr val="accent1"/>
                </a:solidFill>
              </a:rPr>
              <a:t>Месторасположение объекта </a:t>
            </a:r>
            <a:endParaRPr lang="ru-RU" sz="3600" dirty="0">
              <a:solidFill>
                <a:schemeClr val="accent1"/>
              </a:solidFill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20529" t="17617" r="3642" b="4404"/>
          <a:stretch/>
        </p:blipFill>
        <p:spPr bwMode="auto">
          <a:xfrm>
            <a:off x="827584" y="1124744"/>
            <a:ext cx="7560840" cy="496855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Овал 3"/>
          <p:cNvSpPr/>
          <p:nvPr/>
        </p:nvSpPr>
        <p:spPr>
          <a:xfrm>
            <a:off x="4497321" y="2843225"/>
            <a:ext cx="914400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824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5" y="332656"/>
            <a:ext cx="7118176" cy="18002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rgbClr val="0070C0"/>
                </a:solidFill>
              </a:rPr>
              <a:t>Характеристика объекта </a:t>
            </a:r>
            <a:r>
              <a:rPr lang="ru-RU" sz="3600" dirty="0" smtClean="0">
                <a:solidFill>
                  <a:srgbClr val="0070C0"/>
                </a:solidFill>
              </a:rPr>
              <a:t>недвижимости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899592" y="1772816"/>
            <a:ext cx="7560840" cy="4752528"/>
          </a:xfrm>
        </p:spPr>
        <p:txBody>
          <a:bodyPr anchor="t"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</a:rPr>
              <a:t>Площадь:  </a:t>
            </a:r>
            <a:r>
              <a:rPr lang="ru-RU" sz="2400" dirty="0" smtClean="0">
                <a:solidFill>
                  <a:srgbClr val="7030A0"/>
                </a:solidFill>
              </a:rPr>
              <a:t>102,2 </a:t>
            </a:r>
            <a:r>
              <a:rPr lang="ru-RU" sz="2400" dirty="0" err="1" smtClean="0">
                <a:solidFill>
                  <a:srgbClr val="7030A0"/>
                </a:solidFill>
              </a:rPr>
              <a:t>кв.м</a:t>
            </a:r>
            <a:r>
              <a:rPr lang="ru-RU" sz="2400" dirty="0" smtClean="0">
                <a:solidFill>
                  <a:srgbClr val="7030A0"/>
                </a:solidFill>
              </a:rPr>
              <a:t>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</a:rPr>
              <a:t>Площадь </a:t>
            </a:r>
            <a:r>
              <a:rPr lang="ru-RU" sz="2400" b="1" dirty="0">
                <a:solidFill>
                  <a:srgbClr val="7030A0"/>
                </a:solidFill>
              </a:rPr>
              <a:t>свободная</a:t>
            </a:r>
            <a:r>
              <a:rPr lang="ru-RU" sz="2400" dirty="0">
                <a:solidFill>
                  <a:srgbClr val="7030A0"/>
                </a:solidFill>
              </a:rPr>
              <a:t>: </a:t>
            </a:r>
            <a:r>
              <a:rPr lang="ru-RU" sz="2400" dirty="0" smtClean="0">
                <a:solidFill>
                  <a:srgbClr val="7030A0"/>
                </a:solidFill>
              </a:rPr>
              <a:t>102,2 </a:t>
            </a:r>
            <a:r>
              <a:rPr lang="ru-RU" sz="2400" dirty="0" err="1" smtClean="0">
                <a:solidFill>
                  <a:srgbClr val="7030A0"/>
                </a:solidFill>
              </a:rPr>
              <a:t>кв.м</a:t>
            </a:r>
            <a:r>
              <a:rPr lang="ru-RU" sz="2400" dirty="0">
                <a:solidFill>
                  <a:srgbClr val="7030A0"/>
                </a:solidFill>
              </a:rPr>
              <a:t>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</a:rPr>
              <a:t>Категория </a:t>
            </a:r>
            <a:r>
              <a:rPr lang="ru-RU" sz="2400" b="1" dirty="0">
                <a:solidFill>
                  <a:srgbClr val="7030A0"/>
                </a:solidFill>
              </a:rPr>
              <a:t>земель</a:t>
            </a:r>
            <a:r>
              <a:rPr lang="ru-RU" sz="2400" dirty="0">
                <a:solidFill>
                  <a:srgbClr val="7030A0"/>
                </a:solidFill>
              </a:rPr>
              <a:t>: Земли </a:t>
            </a:r>
            <a:r>
              <a:rPr lang="ru-RU" sz="2400" dirty="0" smtClean="0">
                <a:solidFill>
                  <a:srgbClr val="7030A0"/>
                </a:solidFill>
              </a:rPr>
              <a:t>населенных пунктов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</a:rPr>
              <a:t>Форма </a:t>
            </a:r>
            <a:r>
              <a:rPr lang="ru-RU" sz="2400" b="1" dirty="0">
                <a:solidFill>
                  <a:srgbClr val="7030A0"/>
                </a:solidFill>
              </a:rPr>
              <a:t>собственности</a:t>
            </a:r>
            <a:r>
              <a:rPr lang="ru-RU" sz="2400" dirty="0">
                <a:solidFill>
                  <a:srgbClr val="7030A0"/>
                </a:solidFill>
              </a:rPr>
              <a:t>:  Муниципальное образование Темниковский муниципальный район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</a:rPr>
              <a:t>Кадастровый </a:t>
            </a:r>
            <a:r>
              <a:rPr lang="ru-RU" sz="2400" b="1" dirty="0">
                <a:solidFill>
                  <a:srgbClr val="7030A0"/>
                </a:solidFill>
              </a:rPr>
              <a:t>номер</a:t>
            </a:r>
            <a:r>
              <a:rPr lang="ru-RU" sz="2400" dirty="0">
                <a:solidFill>
                  <a:srgbClr val="7030A0"/>
                </a:solidFill>
              </a:rPr>
              <a:t>: </a:t>
            </a:r>
            <a:r>
              <a:rPr lang="ru-RU" sz="2400" dirty="0" smtClean="0">
                <a:solidFill>
                  <a:srgbClr val="7030A0"/>
                </a:solidFill>
              </a:rPr>
              <a:t>13:19:0101017:372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</a:rPr>
              <a:t>Вид </a:t>
            </a:r>
            <a:r>
              <a:rPr lang="ru-RU" sz="2400" b="1" dirty="0">
                <a:solidFill>
                  <a:srgbClr val="7030A0"/>
                </a:solidFill>
              </a:rPr>
              <a:t>разрешенного использования</a:t>
            </a:r>
            <a:r>
              <a:rPr lang="ru-RU" sz="2400" dirty="0">
                <a:solidFill>
                  <a:srgbClr val="7030A0"/>
                </a:solidFill>
              </a:rPr>
              <a:t>: для </a:t>
            </a:r>
            <a:r>
              <a:rPr lang="ru-RU" sz="2400" dirty="0" smtClean="0">
                <a:solidFill>
                  <a:srgbClr val="7030A0"/>
                </a:solidFill>
              </a:rPr>
              <a:t>учебных целе</a:t>
            </a:r>
            <a:r>
              <a:rPr lang="ru-RU" sz="2000" dirty="0" smtClean="0">
                <a:solidFill>
                  <a:srgbClr val="7030A0"/>
                </a:solidFill>
              </a:rPr>
              <a:t>й </a:t>
            </a:r>
            <a:endParaRPr lang="ru-RU" sz="2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3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5" y="332656"/>
            <a:ext cx="7118176" cy="18002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Транспортно-логистическая 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539552" y="1628800"/>
            <a:ext cx="8496944" cy="4896544"/>
          </a:xfrm>
        </p:spPr>
        <p:txBody>
          <a:bodyPr anchor="t"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Ближайшая дорога</a:t>
            </a:r>
            <a:r>
              <a:rPr lang="ru-RU" sz="2000" dirty="0">
                <a:solidFill>
                  <a:srgbClr val="7030A0"/>
                </a:solidFill>
              </a:rPr>
              <a:t>: 0,1 км </a:t>
            </a:r>
            <a:r>
              <a:rPr lang="ru-RU" sz="2000" dirty="0" smtClean="0">
                <a:solidFill>
                  <a:srgbClr val="7030A0"/>
                </a:solidFill>
              </a:rPr>
              <a:t>до автодороги </a:t>
            </a:r>
          </a:p>
          <a:p>
            <a:pPr marL="45720" indent="0">
              <a:buNone/>
            </a:pPr>
            <a:r>
              <a:rPr lang="ru-RU" sz="2000" dirty="0" smtClean="0">
                <a:solidFill>
                  <a:srgbClr val="7030A0"/>
                </a:solidFill>
              </a:rPr>
              <a:t>по </a:t>
            </a:r>
            <a:r>
              <a:rPr lang="ru-RU" sz="2000" dirty="0">
                <a:solidFill>
                  <a:srgbClr val="7030A0"/>
                </a:solidFill>
              </a:rPr>
              <a:t>ул. </a:t>
            </a:r>
            <a:r>
              <a:rPr lang="ru-RU" sz="2000" dirty="0" smtClean="0">
                <a:solidFill>
                  <a:srgbClr val="7030A0"/>
                </a:solidFill>
              </a:rPr>
              <a:t>Коммунистическая </a:t>
            </a:r>
          </a:p>
          <a:p>
            <a:pPr>
              <a:buFont typeface="Wingdings" panose="05000000000000000000" pitchFamily="2" charset="2"/>
              <a:buChar char="v"/>
            </a:pPr>
            <a:endParaRPr lang="ru-RU" sz="2000" dirty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Ближайшая </a:t>
            </a:r>
            <a:r>
              <a:rPr lang="ru-RU" sz="2000" b="1" dirty="0">
                <a:solidFill>
                  <a:srgbClr val="7030A0"/>
                </a:solidFill>
              </a:rPr>
              <a:t>федеральная трасса: </a:t>
            </a:r>
            <a:r>
              <a:rPr lang="ru-RU" sz="2000" dirty="0">
                <a:solidFill>
                  <a:srgbClr val="7030A0"/>
                </a:solidFill>
              </a:rPr>
              <a:t>6</a:t>
            </a:r>
            <a:r>
              <a:rPr lang="ru-RU" sz="2000" dirty="0" smtClean="0">
                <a:solidFill>
                  <a:srgbClr val="7030A0"/>
                </a:solidFill>
              </a:rPr>
              <a:t>0 </a:t>
            </a:r>
            <a:r>
              <a:rPr lang="ru-RU" sz="2000" dirty="0">
                <a:solidFill>
                  <a:srgbClr val="7030A0"/>
                </a:solidFill>
              </a:rPr>
              <a:t>км от трассы М - 5 (Москва — Рязань — Пенза — Самара — Уфа — Челябинск) </a:t>
            </a:r>
            <a:endParaRPr lang="ru-RU" sz="2000" dirty="0" smtClean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Ближайший </a:t>
            </a:r>
            <a:r>
              <a:rPr lang="ru-RU" sz="2000" b="1" dirty="0">
                <a:solidFill>
                  <a:srgbClr val="7030A0"/>
                </a:solidFill>
              </a:rPr>
              <a:t>ж/д узел</a:t>
            </a:r>
            <a:r>
              <a:rPr lang="ru-RU" sz="2000" dirty="0">
                <a:solidFill>
                  <a:srgbClr val="7030A0"/>
                </a:solidFill>
              </a:rPr>
              <a:t>: 110 км, </a:t>
            </a:r>
            <a:r>
              <a:rPr lang="ru-RU" sz="2000" dirty="0" smtClean="0">
                <a:solidFill>
                  <a:srgbClr val="7030A0"/>
                </a:solidFill>
              </a:rPr>
              <a:t>станция Торбеево </a:t>
            </a: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Ближайший </a:t>
            </a:r>
            <a:r>
              <a:rPr lang="ru-RU" sz="2000" b="1" dirty="0">
                <a:solidFill>
                  <a:srgbClr val="7030A0"/>
                </a:solidFill>
              </a:rPr>
              <a:t>аэропорт</a:t>
            </a:r>
            <a:r>
              <a:rPr lang="ru-RU" sz="2000" dirty="0">
                <a:solidFill>
                  <a:srgbClr val="7030A0"/>
                </a:solidFill>
              </a:rPr>
              <a:t>: Аэропорт г</a:t>
            </a:r>
            <a:r>
              <a:rPr lang="ru-RU" sz="2000" dirty="0" smtClean="0">
                <a:solidFill>
                  <a:srgbClr val="7030A0"/>
                </a:solidFill>
              </a:rPr>
              <a:t>. Саранска </a:t>
            </a:r>
            <a:r>
              <a:rPr lang="ru-RU" sz="2000" dirty="0">
                <a:solidFill>
                  <a:srgbClr val="7030A0"/>
                </a:solidFill>
              </a:rPr>
              <a:t>в </a:t>
            </a:r>
            <a:r>
              <a:rPr lang="ru-RU" sz="2000" dirty="0" smtClean="0">
                <a:solidFill>
                  <a:srgbClr val="7030A0"/>
                </a:solidFill>
              </a:rPr>
              <a:t>173 км</a:t>
            </a:r>
          </a:p>
          <a:p>
            <a:pPr marL="45720" indent="0">
              <a:buNone/>
            </a:pPr>
            <a:endParaRPr lang="ru-RU" sz="2000" dirty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Расстояние до Саранска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168 км</a:t>
            </a:r>
          </a:p>
          <a:p>
            <a:pPr marL="45720" indent="0">
              <a:buNone/>
            </a:pPr>
            <a:endParaRPr lang="ru-RU" sz="2000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пк\Desktop\Инвестиции\Инвестиционный паспорт\Картинки\i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700808"/>
            <a:ext cx="259228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к\Desktop\Инвестиции\Инвестиционный паспорт\Картинки\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861048"/>
            <a:ext cx="2448272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пк\Desktop\Инвестиции\Инвестиционный паспорт\Картинки\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589240"/>
            <a:ext cx="2618639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77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704855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Энергетическая инфраструктура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467544" y="1124744"/>
            <a:ext cx="8356062" cy="5256584"/>
          </a:xfrm>
        </p:spPr>
        <p:txBody>
          <a:bodyPr anchor="t"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Газ:</a:t>
            </a:r>
            <a:r>
              <a:rPr lang="ru-RU" sz="2000" dirty="0">
                <a:solidFill>
                  <a:srgbClr val="7030A0"/>
                </a:solidFill>
              </a:rPr>
              <a:t> </a:t>
            </a:r>
            <a:r>
              <a:rPr lang="ru-RU" sz="2000" dirty="0" smtClean="0">
                <a:solidFill>
                  <a:srgbClr val="7030A0"/>
                </a:solidFill>
              </a:rPr>
              <a:t> </a:t>
            </a:r>
            <a:r>
              <a:rPr lang="ru-RU" sz="2000" dirty="0">
                <a:solidFill>
                  <a:srgbClr val="7030A0"/>
                </a:solidFill>
              </a:rPr>
              <a:t>ориентировочно свободная мощность-596 м3/час, ГРП мощностью 3000 м3/час, </a:t>
            </a:r>
            <a:r>
              <a:rPr lang="ru-RU" sz="2000" dirty="0" smtClean="0">
                <a:solidFill>
                  <a:srgbClr val="7030A0"/>
                </a:solidFill>
              </a:rPr>
              <a:t>расположенный по ул. Пролетарской,расстояние-0.53 км</a:t>
            </a: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Электроснабжение: </a:t>
            </a:r>
            <a:r>
              <a:rPr lang="ru-RU" sz="2000" dirty="0">
                <a:solidFill>
                  <a:srgbClr val="7030A0"/>
                </a:solidFill>
              </a:rPr>
              <a:t>ориентировочно свободная мощность-0.1 Мвт, ТП №0304 мощностью 0.63 МВт, расположенная по ул. Коммунистическая, расстояние 0.3 </a:t>
            </a:r>
            <a:r>
              <a:rPr lang="ru-RU" sz="2000" dirty="0" smtClean="0">
                <a:solidFill>
                  <a:srgbClr val="7030A0"/>
                </a:solidFill>
              </a:rPr>
              <a:t>км</a:t>
            </a:r>
          </a:p>
          <a:p>
            <a:pPr marL="45720" indent="0" algn="just">
              <a:buNone/>
            </a:pPr>
            <a:endParaRPr lang="ru-RU" sz="2000" b="1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Водоснабжение</a:t>
            </a:r>
            <a:r>
              <a:rPr lang="ru-RU" sz="2000" b="1" dirty="0">
                <a:solidFill>
                  <a:srgbClr val="7030A0"/>
                </a:solidFill>
              </a:rPr>
              <a:t>:</a:t>
            </a:r>
            <a:r>
              <a:rPr lang="ru-RU" sz="2000" dirty="0">
                <a:solidFill>
                  <a:srgbClr val="7030A0"/>
                </a:solidFill>
              </a:rPr>
              <a:t> ориентировочно-свободная мощность 10 м3/</a:t>
            </a:r>
            <a:r>
              <a:rPr lang="ru-RU" sz="2000" dirty="0" err="1">
                <a:solidFill>
                  <a:srgbClr val="7030A0"/>
                </a:solidFill>
              </a:rPr>
              <a:t>сут</a:t>
            </a:r>
            <a:r>
              <a:rPr lang="ru-RU" sz="2000" dirty="0">
                <a:solidFill>
                  <a:srgbClr val="7030A0"/>
                </a:solidFill>
              </a:rPr>
              <a:t>., расстояние до водопроводных сетей по ул. Коммунистическая  0.1 км</a:t>
            </a:r>
            <a:r>
              <a:rPr lang="ru-RU" sz="2000" dirty="0" smtClean="0">
                <a:solidFill>
                  <a:srgbClr val="7030A0"/>
                </a:solidFill>
              </a:rPr>
              <a:t>.</a:t>
            </a: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Канализация</a:t>
            </a:r>
            <a:r>
              <a:rPr lang="ru-RU" sz="2000" b="1" dirty="0">
                <a:solidFill>
                  <a:srgbClr val="7030A0"/>
                </a:solidFill>
              </a:rPr>
              <a:t>: </a:t>
            </a:r>
            <a:r>
              <a:rPr lang="ru-RU" sz="2000" dirty="0">
                <a:solidFill>
                  <a:srgbClr val="7030A0"/>
                </a:solidFill>
              </a:rPr>
              <a:t>канализация </a:t>
            </a:r>
            <a:r>
              <a:rPr lang="ru-RU" sz="2000" dirty="0" smtClean="0">
                <a:solidFill>
                  <a:srgbClr val="7030A0"/>
                </a:solidFill>
              </a:rPr>
              <a:t>отсутствует, ориентировочно-свободная </a:t>
            </a:r>
            <a:r>
              <a:rPr lang="ru-RU" sz="2000" dirty="0">
                <a:solidFill>
                  <a:srgbClr val="7030A0"/>
                </a:solidFill>
              </a:rPr>
              <a:t>мощность   10 м3/</a:t>
            </a:r>
            <a:r>
              <a:rPr lang="ru-RU" sz="2000" dirty="0" err="1">
                <a:solidFill>
                  <a:srgbClr val="7030A0"/>
                </a:solidFill>
              </a:rPr>
              <a:t>сут</a:t>
            </a:r>
            <a:r>
              <a:rPr lang="ru-RU" sz="2000" dirty="0">
                <a:solidFill>
                  <a:srgbClr val="7030A0"/>
                </a:solidFill>
              </a:rPr>
              <a:t>., расстояние до сетей 0.2 км. по ул. Коммунистическая</a:t>
            </a:r>
          </a:p>
        </p:txBody>
      </p:sp>
    </p:spTree>
    <p:extLst>
      <p:ext uri="{BB962C8B-B14F-4D97-AF65-F5344CB8AC3E}">
        <p14:creationId xmlns:p14="http://schemas.microsoft.com/office/powerpoint/2010/main" val="326720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224</TotalTime>
  <Words>139</Words>
  <Application>Microsoft Office PowerPoint</Application>
  <PresentationFormat>Экран (4:3)</PresentationFormat>
  <Paragraphs>39</Paragraphs>
  <Slides>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Воздушный поток</vt:lpstr>
      <vt:lpstr>Инвестиционный паспорт</vt:lpstr>
      <vt:lpstr>Презентация PowerPoint</vt:lpstr>
      <vt:lpstr>Презентация PowerPoint</vt:lpstr>
      <vt:lpstr>Месторасположение объекта </vt:lpstr>
      <vt:lpstr>Характеристика объекта недвижимости</vt:lpstr>
      <vt:lpstr>Транспортно-логистическая структура</vt:lpstr>
      <vt:lpstr>Энергетическая инфраструктура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Инвестиционный паспорт</dc:title>
  <dc:creator>пк</dc:creator>
  <cp:lastModifiedBy>пк</cp:lastModifiedBy>
  <cp:revision>44</cp:revision>
  <dcterms:created xsi:type="dcterms:W3CDTF">2017-03-01T07:51:38Z</dcterms:created>
  <dcterms:modified xsi:type="dcterms:W3CDTF">2019-02-06T13:13:45Z</dcterms:modified>
</cp:coreProperties>
</file>